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7" r:id="rId2"/>
    <p:sldId id="261" r:id="rId3"/>
    <p:sldId id="260" r:id="rId4"/>
    <p:sldId id="262" r:id="rId5"/>
    <p:sldId id="263" r:id="rId6"/>
    <p:sldId id="264" r:id="rId7"/>
    <p:sldId id="265" r:id="rId8"/>
    <p:sldId id="272" r:id="rId9"/>
    <p:sldId id="278" r:id="rId10"/>
    <p:sldId id="267" r:id="rId11"/>
    <p:sldId id="268" r:id="rId12"/>
    <p:sldId id="270" r:id="rId13"/>
    <p:sldId id="271" r:id="rId14"/>
    <p:sldId id="283" r:id="rId15"/>
    <p:sldId id="284" r:id="rId16"/>
    <p:sldId id="285" r:id="rId17"/>
    <p:sldId id="273" r:id="rId18"/>
    <p:sldId id="269" r:id="rId19"/>
    <p:sldId id="274" r:id="rId20"/>
    <p:sldId id="281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BE8B40-3B5D-1E21-5A24-A4AC98C84EEF}" v="6" dt="2024-06-23T17:16:08.843"/>
    <p1510:client id="{953111C1-E5EC-6C09-2A15-97E2EDA60080}" v="2" dt="2024-06-22T09:26:52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60" autoAdjust="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nart Töllke" userId="S::lennart.toellke@execed.uzh.ch::a015e1c8-021c-4fa0-8184-9ae369228193" providerId="AD" clId="Web-{92BE8B40-3B5D-1E21-5A24-A4AC98C84EEF}"/>
    <pc:docChg chg="modSld">
      <pc:chgData name="Lennart Töllke" userId="S::lennart.toellke@execed.uzh.ch::a015e1c8-021c-4fa0-8184-9ae369228193" providerId="AD" clId="Web-{92BE8B40-3B5D-1E21-5A24-A4AC98C84EEF}" dt="2024-06-23T17:16:08.843" v="5" actId="1076"/>
      <pc:docMkLst>
        <pc:docMk/>
      </pc:docMkLst>
      <pc:sldChg chg="modSp">
        <pc:chgData name="Lennart Töllke" userId="S::lennart.toellke@execed.uzh.ch::a015e1c8-021c-4fa0-8184-9ae369228193" providerId="AD" clId="Web-{92BE8B40-3B5D-1E21-5A24-A4AC98C84EEF}" dt="2024-06-23T17:16:08.843" v="5" actId="1076"/>
        <pc:sldMkLst>
          <pc:docMk/>
          <pc:sldMk cId="2829690343" sldId="275"/>
        </pc:sldMkLst>
        <pc:grpChg chg="mod">
          <ac:chgData name="Lennart Töllke" userId="S::lennart.toellke@execed.uzh.ch::a015e1c8-021c-4fa0-8184-9ae369228193" providerId="AD" clId="Web-{92BE8B40-3B5D-1E21-5A24-A4AC98C84EEF}" dt="2024-06-23T17:16:08.843" v="5" actId="1076"/>
          <ac:grpSpMkLst>
            <pc:docMk/>
            <pc:sldMk cId="2829690343" sldId="275"/>
            <ac:grpSpMk id="8" creationId="{6FCA8FAF-FD07-471B-CC09-E246F2C02DB4}"/>
          </ac:grpSpMkLst>
        </pc:grpChg>
      </pc:sldChg>
    </pc:docChg>
  </pc:docChgLst>
  <pc:docChgLst>
    <pc:chgData name="Lennart Töllke" userId="S::lennart.toellke@execed.uzh.ch::a015e1c8-021c-4fa0-8184-9ae369228193" providerId="AD" clId="Web-{6816AFF8-D446-F179-B502-3D6D157220FC}"/>
    <pc:docChg chg="modSld">
      <pc:chgData name="Lennart Töllke" userId="S::lennart.toellke@execed.uzh.ch::a015e1c8-021c-4fa0-8184-9ae369228193" providerId="AD" clId="Web-{6816AFF8-D446-F179-B502-3D6D157220FC}" dt="2024-06-18T15:31:37.286" v="24"/>
      <pc:docMkLst>
        <pc:docMk/>
      </pc:docMkLst>
      <pc:sldChg chg="modSp">
        <pc:chgData name="Lennart Töllke" userId="S::lennart.toellke@execed.uzh.ch::a015e1c8-021c-4fa0-8184-9ae369228193" providerId="AD" clId="Web-{6816AFF8-D446-F179-B502-3D6D157220FC}" dt="2024-06-18T15:31:37.286" v="24"/>
        <pc:sldMkLst>
          <pc:docMk/>
          <pc:sldMk cId="2945179860" sldId="264"/>
        </pc:sldMkLst>
        <pc:picChg chg="mod ord">
          <ac:chgData name="Lennart Töllke" userId="S::lennart.toellke@execed.uzh.ch::a015e1c8-021c-4fa0-8184-9ae369228193" providerId="AD" clId="Web-{6816AFF8-D446-F179-B502-3D6D157220FC}" dt="2024-06-18T15:31:37.286" v="24"/>
          <ac:picMkLst>
            <pc:docMk/>
            <pc:sldMk cId="2945179860" sldId="264"/>
            <ac:picMk id="4" creationId="{22A87B81-FC86-7FD3-199B-7B7ECCE385DC}"/>
          </ac:picMkLst>
        </pc:picChg>
      </pc:sldChg>
      <pc:sldChg chg="modSp">
        <pc:chgData name="Lennart Töllke" userId="S::lennart.toellke@execed.uzh.ch::a015e1c8-021c-4fa0-8184-9ae369228193" providerId="AD" clId="Web-{6816AFF8-D446-F179-B502-3D6D157220FC}" dt="2024-06-18T14:51:19.158" v="19" actId="20577"/>
        <pc:sldMkLst>
          <pc:docMk/>
          <pc:sldMk cId="293152499" sldId="270"/>
        </pc:sldMkLst>
        <pc:spChg chg="mod">
          <ac:chgData name="Lennart Töllke" userId="S::lennart.toellke@execed.uzh.ch::a015e1c8-021c-4fa0-8184-9ae369228193" providerId="AD" clId="Web-{6816AFF8-D446-F179-B502-3D6D157220FC}" dt="2024-06-18T14:51:19.158" v="19" actId="20577"/>
          <ac:spMkLst>
            <pc:docMk/>
            <pc:sldMk cId="293152499" sldId="270"/>
            <ac:spMk id="5" creationId="{F1576278-37F3-D046-D240-E99D1B7D593E}"/>
          </ac:spMkLst>
        </pc:spChg>
      </pc:sldChg>
      <pc:sldChg chg="modSp">
        <pc:chgData name="Lennart Töllke" userId="S::lennart.toellke@execed.uzh.ch::a015e1c8-021c-4fa0-8184-9ae369228193" providerId="AD" clId="Web-{6816AFF8-D446-F179-B502-3D6D157220FC}" dt="2024-06-18T14:49:52.984" v="1" actId="20577"/>
        <pc:sldMkLst>
          <pc:docMk/>
          <pc:sldMk cId="4124155141" sldId="271"/>
        </pc:sldMkLst>
        <pc:spChg chg="mod">
          <ac:chgData name="Lennart Töllke" userId="S::lennart.toellke@execed.uzh.ch::a015e1c8-021c-4fa0-8184-9ae369228193" providerId="AD" clId="Web-{6816AFF8-D446-F179-B502-3D6D157220FC}" dt="2024-06-18T14:49:52.984" v="1" actId="20577"/>
          <ac:spMkLst>
            <pc:docMk/>
            <pc:sldMk cId="4124155141" sldId="271"/>
            <ac:spMk id="5" creationId="{F1576278-37F3-D046-D240-E99D1B7D593E}"/>
          </ac:spMkLst>
        </pc:spChg>
      </pc:sldChg>
    </pc:docChg>
  </pc:docChgLst>
  <pc:docChgLst>
    <pc:chgData name="Lennart Töllke" userId="S::lennart.toellke@execed.uzh.ch::a015e1c8-021c-4fa0-8184-9ae369228193" providerId="AD" clId="Web-{880C4C16-3EFB-6355-BF2B-898CBDDE6DE9}"/>
    <pc:docChg chg="modSld">
      <pc:chgData name="Lennart Töllke" userId="S::lennart.toellke@execed.uzh.ch::a015e1c8-021c-4fa0-8184-9ae369228193" providerId="AD" clId="Web-{880C4C16-3EFB-6355-BF2B-898CBDDE6DE9}" dt="2024-06-20T19:09:00.118" v="4" actId="20577"/>
      <pc:docMkLst>
        <pc:docMk/>
      </pc:docMkLst>
      <pc:sldChg chg="modSp">
        <pc:chgData name="Lennart Töllke" userId="S::lennart.toellke@execed.uzh.ch::a015e1c8-021c-4fa0-8184-9ae369228193" providerId="AD" clId="Web-{880C4C16-3EFB-6355-BF2B-898CBDDE6DE9}" dt="2024-06-20T19:09:00.118" v="4" actId="20577"/>
        <pc:sldMkLst>
          <pc:docMk/>
          <pc:sldMk cId="2829690343" sldId="275"/>
        </pc:sldMkLst>
        <pc:spChg chg="mod">
          <ac:chgData name="Lennart Töllke" userId="S::lennart.toellke@execed.uzh.ch::a015e1c8-021c-4fa0-8184-9ae369228193" providerId="AD" clId="Web-{880C4C16-3EFB-6355-BF2B-898CBDDE6DE9}" dt="2024-06-20T19:08:21.211" v="2" actId="20577"/>
          <ac:spMkLst>
            <pc:docMk/>
            <pc:sldMk cId="2829690343" sldId="275"/>
            <ac:spMk id="2" creationId="{0D66EECF-434A-03B9-D16D-B8810054286A}"/>
          </ac:spMkLst>
        </pc:spChg>
        <pc:spChg chg="mod">
          <ac:chgData name="Lennart Töllke" userId="S::lennart.toellke@execed.uzh.ch::a015e1c8-021c-4fa0-8184-9ae369228193" providerId="AD" clId="Web-{880C4C16-3EFB-6355-BF2B-898CBDDE6DE9}" dt="2024-06-20T19:09:00.118" v="4" actId="20577"/>
          <ac:spMkLst>
            <pc:docMk/>
            <pc:sldMk cId="2829690343" sldId="275"/>
            <ac:spMk id="5" creationId="{F1576278-37F3-D046-D240-E99D1B7D593E}"/>
          </ac:spMkLst>
        </pc:spChg>
        <pc:picChg chg="mod">
          <ac:chgData name="Lennart Töllke" userId="S::lennart.toellke@execed.uzh.ch::a015e1c8-021c-4fa0-8184-9ae369228193" providerId="AD" clId="Web-{880C4C16-3EFB-6355-BF2B-898CBDDE6DE9}" dt="2024-06-20T19:08:08.070" v="0"/>
          <ac:picMkLst>
            <pc:docMk/>
            <pc:sldMk cId="2829690343" sldId="275"/>
            <ac:picMk id="10" creationId="{480AD1BB-7352-888D-7115-A128D93A1712}"/>
          </ac:picMkLst>
        </pc:picChg>
      </pc:sldChg>
      <pc:sldChg chg="modSp">
        <pc:chgData name="Lennart Töllke" userId="S::lennart.toellke@execed.uzh.ch::a015e1c8-021c-4fa0-8184-9ae369228193" providerId="AD" clId="Web-{880C4C16-3EFB-6355-BF2B-898CBDDE6DE9}" dt="2024-06-20T19:08:50.305" v="3" actId="20577"/>
        <pc:sldMkLst>
          <pc:docMk/>
          <pc:sldMk cId="1208330641" sldId="280"/>
        </pc:sldMkLst>
        <pc:spChg chg="mod">
          <ac:chgData name="Lennart Töllke" userId="S::lennart.toellke@execed.uzh.ch::a015e1c8-021c-4fa0-8184-9ae369228193" providerId="AD" clId="Web-{880C4C16-3EFB-6355-BF2B-898CBDDE6DE9}" dt="2024-06-20T19:08:50.305" v="3" actId="20577"/>
          <ac:spMkLst>
            <pc:docMk/>
            <pc:sldMk cId="1208330641" sldId="280"/>
            <ac:spMk id="5" creationId="{F1576278-37F3-D046-D240-E99D1B7D593E}"/>
          </ac:spMkLst>
        </pc:spChg>
      </pc:sldChg>
    </pc:docChg>
  </pc:docChgLst>
  <pc:docChgLst>
    <pc:chgData name="Lennart Töllke" userId="S::lennart.toellke@execed.uzh.ch::a015e1c8-021c-4fa0-8184-9ae369228193" providerId="AD" clId="Web-{8BB866EF-B9AE-C26D-A1D0-0526B49000D3}"/>
    <pc:docChg chg="addSld delSld modSld">
      <pc:chgData name="Lennart Töllke" userId="S::lennart.toellke@execed.uzh.ch::a015e1c8-021c-4fa0-8184-9ae369228193" providerId="AD" clId="Web-{8BB866EF-B9AE-C26D-A1D0-0526B49000D3}" dt="2024-06-21T12:04:54.506" v="172"/>
      <pc:docMkLst>
        <pc:docMk/>
      </pc:docMkLst>
      <pc:sldChg chg="addSp delSp modSp mod setBg">
        <pc:chgData name="Lennart Töllke" userId="S::lennart.toellke@execed.uzh.ch::a015e1c8-021c-4fa0-8184-9ae369228193" providerId="AD" clId="Web-{8BB866EF-B9AE-C26D-A1D0-0526B49000D3}" dt="2024-06-21T11:38:13.170" v="94" actId="20577"/>
        <pc:sldMkLst>
          <pc:docMk/>
          <pc:sldMk cId="825745622" sldId="267"/>
        </pc:sldMkLst>
        <pc:spChg chg="mod">
          <ac:chgData name="Lennart Töllke" userId="S::lennart.toellke@execed.uzh.ch::a015e1c8-021c-4fa0-8184-9ae369228193" providerId="AD" clId="Web-{8BB866EF-B9AE-C26D-A1D0-0526B49000D3}" dt="2024-06-21T11:35:34.072" v="68" actId="20577"/>
          <ac:spMkLst>
            <pc:docMk/>
            <pc:sldMk cId="825745622" sldId="267"/>
            <ac:spMk id="2" creationId="{0D66EECF-434A-03B9-D16D-B8810054286A}"/>
          </ac:spMkLst>
        </pc:spChg>
        <pc:spChg chg="mod ord">
          <ac:chgData name="Lennart Töllke" userId="S::lennart.toellke@execed.uzh.ch::a015e1c8-021c-4fa0-8184-9ae369228193" providerId="AD" clId="Web-{8BB866EF-B9AE-C26D-A1D0-0526B49000D3}" dt="2024-06-21T11:38:13.170" v="94" actId="20577"/>
          <ac:spMkLst>
            <pc:docMk/>
            <pc:sldMk cId="825745622" sldId="267"/>
            <ac:spMk id="4" creationId="{4E33481D-0827-793A-0259-03E07C90C6B8}"/>
          </ac:spMkLst>
        </pc:spChg>
        <pc:spChg chg="mod">
          <ac:chgData name="Lennart Töllke" userId="S::lennart.toellke@execed.uzh.ch::a015e1c8-021c-4fa0-8184-9ae369228193" providerId="AD" clId="Web-{8BB866EF-B9AE-C26D-A1D0-0526B49000D3}" dt="2024-06-21T11:38:01.998" v="90" actId="14100"/>
          <ac:spMkLst>
            <pc:docMk/>
            <pc:sldMk cId="825745622" sldId="267"/>
            <ac:spMk id="5" creationId="{F1576278-37F3-D046-D240-E99D1B7D593E}"/>
          </ac:spMkLst>
        </pc:spChg>
        <pc:spChg chg="add del">
          <ac:chgData name="Lennart Töllke" userId="S::lennart.toellke@execed.uzh.ch::a015e1c8-021c-4fa0-8184-9ae369228193" providerId="AD" clId="Web-{8BB866EF-B9AE-C26D-A1D0-0526B49000D3}" dt="2024-06-21T11:30:56.441" v="49"/>
          <ac:spMkLst>
            <pc:docMk/>
            <pc:sldMk cId="825745622" sldId="267"/>
            <ac:spMk id="12" creationId="{3BCB5F6A-9EB0-40B0-9D13-3023E9A20508}"/>
          </ac:spMkLst>
        </pc:spChg>
        <pc:spChg chg="add del">
          <ac:chgData name="Lennart Töllke" userId="S::lennart.toellke@execed.uzh.ch::a015e1c8-021c-4fa0-8184-9ae369228193" providerId="AD" clId="Web-{8BB866EF-B9AE-C26D-A1D0-0526B49000D3}" dt="2024-06-21T11:31:04.050" v="51"/>
          <ac:spMkLst>
            <pc:docMk/>
            <pc:sldMk cId="825745622" sldId="267"/>
            <ac:spMk id="16" creationId="{3F088236-D655-4F88-B238-E16762358025}"/>
          </ac:spMkLst>
        </pc:spChg>
        <pc:spChg chg="add del">
          <ac:chgData name="Lennart Töllke" userId="S::lennart.toellke@execed.uzh.ch::a015e1c8-021c-4fa0-8184-9ae369228193" providerId="AD" clId="Web-{8BB866EF-B9AE-C26D-A1D0-0526B49000D3}" dt="2024-06-21T11:31:04.050" v="51"/>
          <ac:spMkLst>
            <pc:docMk/>
            <pc:sldMk cId="825745622" sldId="267"/>
            <ac:spMk id="18" creationId="{3DAC0C92-199E-475C-9390-119A9B027276}"/>
          </ac:spMkLst>
        </pc:spChg>
        <pc:spChg chg="add del">
          <ac:chgData name="Lennart Töllke" userId="S::lennart.toellke@execed.uzh.ch::a015e1c8-021c-4fa0-8184-9ae369228193" providerId="AD" clId="Web-{8BB866EF-B9AE-C26D-A1D0-0526B49000D3}" dt="2024-06-21T11:31:04.050" v="51"/>
          <ac:spMkLst>
            <pc:docMk/>
            <pc:sldMk cId="825745622" sldId="267"/>
            <ac:spMk id="20" creationId="{C4CFB339-0ED8-4FE2-9EF1-6D1375B8499B}"/>
          </ac:spMkLst>
        </pc:spChg>
        <pc:spChg chg="add del">
          <ac:chgData name="Lennart Töllke" userId="S::lennart.toellke@execed.uzh.ch::a015e1c8-021c-4fa0-8184-9ae369228193" providerId="AD" clId="Web-{8BB866EF-B9AE-C26D-A1D0-0526B49000D3}" dt="2024-06-21T11:31:04.050" v="51"/>
          <ac:spMkLst>
            <pc:docMk/>
            <pc:sldMk cId="825745622" sldId="267"/>
            <ac:spMk id="22" creationId="{31896C80-2069-4431-9C19-83B913734490}"/>
          </ac:spMkLst>
        </pc:spChg>
        <pc:spChg chg="add del">
          <ac:chgData name="Lennart Töllke" userId="S::lennart.toellke@execed.uzh.ch::a015e1c8-021c-4fa0-8184-9ae369228193" providerId="AD" clId="Web-{8BB866EF-B9AE-C26D-A1D0-0526B49000D3}" dt="2024-06-21T11:31:04.050" v="51"/>
          <ac:spMkLst>
            <pc:docMk/>
            <pc:sldMk cId="825745622" sldId="267"/>
            <ac:spMk id="24" creationId="{BF120A21-0841-4823-B0C4-28AEBCEF9B78}"/>
          </ac:spMkLst>
        </pc:spChg>
        <pc:spChg chg="add del">
          <ac:chgData name="Lennart Töllke" userId="S::lennart.toellke@execed.uzh.ch::a015e1c8-021c-4fa0-8184-9ae369228193" providerId="AD" clId="Web-{8BB866EF-B9AE-C26D-A1D0-0526B49000D3}" dt="2024-06-21T11:31:04.050" v="51"/>
          <ac:spMkLst>
            <pc:docMk/>
            <pc:sldMk cId="825745622" sldId="267"/>
            <ac:spMk id="26" creationId="{DBB05BAE-BBD3-4289-899F-A6851503C6B0}"/>
          </ac:spMkLst>
        </pc:spChg>
        <pc:spChg chg="add del">
          <ac:chgData name="Lennart Töllke" userId="S::lennart.toellke@execed.uzh.ch::a015e1c8-021c-4fa0-8184-9ae369228193" providerId="AD" clId="Web-{8BB866EF-B9AE-C26D-A1D0-0526B49000D3}" dt="2024-06-21T11:31:04.050" v="51"/>
          <ac:spMkLst>
            <pc:docMk/>
            <pc:sldMk cId="825745622" sldId="267"/>
            <ac:spMk id="28" creationId="{9874D11C-36F5-4BBE-A490-019A54E953B0}"/>
          </ac:spMkLst>
        </pc:spChg>
        <pc:spChg chg="add">
          <ac:chgData name="Lennart Töllke" userId="S::lennart.toellke@execed.uzh.ch::a015e1c8-021c-4fa0-8184-9ae369228193" providerId="AD" clId="Web-{8BB866EF-B9AE-C26D-A1D0-0526B49000D3}" dt="2024-06-21T11:31:04.097" v="52"/>
          <ac:spMkLst>
            <pc:docMk/>
            <pc:sldMk cId="825745622" sldId="267"/>
            <ac:spMk id="31" creationId="{EB6743CF-E74B-4A3C-A785-599069DB89DF}"/>
          </ac:spMkLst>
        </pc:spChg>
        <pc:picChg chg="add del">
          <ac:chgData name="Lennart Töllke" userId="S::lennart.toellke@execed.uzh.ch::a015e1c8-021c-4fa0-8184-9ae369228193" providerId="AD" clId="Web-{8BB866EF-B9AE-C26D-A1D0-0526B49000D3}" dt="2024-06-21T11:30:56.441" v="49"/>
          <ac:picMkLst>
            <pc:docMk/>
            <pc:sldMk cId="825745622" sldId="267"/>
            <ac:picMk id="8" creationId="{3F202491-7179-1528-ABAA-1FF584B92A16}"/>
          </ac:picMkLst>
        </pc:picChg>
        <pc:picChg chg="add del">
          <ac:chgData name="Lennart Töllke" userId="S::lennart.toellke@execed.uzh.ch::a015e1c8-021c-4fa0-8184-9ae369228193" providerId="AD" clId="Web-{8BB866EF-B9AE-C26D-A1D0-0526B49000D3}" dt="2024-06-21T11:31:04.050" v="51"/>
          <ac:picMkLst>
            <pc:docMk/>
            <pc:sldMk cId="825745622" sldId="267"/>
            <ac:picMk id="15" creationId="{0E04033D-428C-DCAB-B9AA-B1F12C3D15AA}"/>
          </ac:picMkLst>
        </pc:picChg>
        <pc:picChg chg="add">
          <ac:chgData name="Lennart Töllke" userId="S::lennart.toellke@execed.uzh.ch::a015e1c8-021c-4fa0-8184-9ae369228193" providerId="AD" clId="Web-{8BB866EF-B9AE-C26D-A1D0-0526B49000D3}" dt="2024-06-21T11:31:04.097" v="52"/>
          <ac:picMkLst>
            <pc:docMk/>
            <pc:sldMk cId="825745622" sldId="267"/>
            <ac:picMk id="30" creationId="{F4E3224A-2338-EFED-4136-FD741826A95C}"/>
          </ac:picMkLst>
        </pc:picChg>
        <pc:cxnChg chg="add del">
          <ac:chgData name="Lennart Töllke" userId="S::lennart.toellke@execed.uzh.ch::a015e1c8-021c-4fa0-8184-9ae369228193" providerId="AD" clId="Web-{8BB866EF-B9AE-C26D-A1D0-0526B49000D3}" dt="2024-06-21T11:31:04.050" v="51"/>
          <ac:cxnSpMkLst>
            <pc:docMk/>
            <pc:sldMk cId="825745622" sldId="267"/>
            <ac:cxnSpMk id="14" creationId="{2AFD8CBA-54A3-4363-991B-B9C631BBFA74}"/>
          </ac:cxnSpMkLst>
        </pc:cxnChg>
        <pc:cxnChg chg="add del">
          <ac:chgData name="Lennart Töllke" userId="S::lennart.toellke@execed.uzh.ch::a015e1c8-021c-4fa0-8184-9ae369228193" providerId="AD" clId="Web-{8BB866EF-B9AE-C26D-A1D0-0526B49000D3}" dt="2024-06-21T11:31:04.050" v="51"/>
          <ac:cxnSpMkLst>
            <pc:docMk/>
            <pc:sldMk cId="825745622" sldId="267"/>
            <ac:cxnSpMk id="17" creationId="{64FA5DFF-7FE6-4855-84E6-DFA78EE978BD}"/>
          </ac:cxnSpMkLst>
        </pc:cxnChg>
      </pc:sldChg>
      <pc:sldChg chg="addSp delSp modSp mod setBg">
        <pc:chgData name="Lennart Töllke" userId="S::lennart.toellke@execed.uzh.ch::a015e1c8-021c-4fa0-8184-9ae369228193" providerId="AD" clId="Web-{8BB866EF-B9AE-C26D-A1D0-0526B49000D3}" dt="2024-06-21T12:04:54.506" v="172"/>
        <pc:sldMkLst>
          <pc:docMk/>
          <pc:sldMk cId="3256736722" sldId="268"/>
        </pc:sldMkLst>
        <pc:spChg chg="del mod">
          <ac:chgData name="Lennart Töllke" userId="S::lennart.toellke@execed.uzh.ch::a015e1c8-021c-4fa0-8184-9ae369228193" providerId="AD" clId="Web-{8BB866EF-B9AE-C26D-A1D0-0526B49000D3}" dt="2024-06-21T11:29:04.454" v="30"/>
          <ac:spMkLst>
            <pc:docMk/>
            <pc:sldMk cId="3256736722" sldId="268"/>
            <ac:spMk id="2" creationId="{0D66EECF-434A-03B9-D16D-B8810054286A}"/>
          </ac:spMkLst>
        </pc:spChg>
        <pc:spChg chg="mod">
          <ac:chgData name="Lennart Töllke" userId="S::lennart.toellke@execed.uzh.ch::a015e1c8-021c-4fa0-8184-9ae369228193" providerId="AD" clId="Web-{8BB866EF-B9AE-C26D-A1D0-0526B49000D3}" dt="2024-06-21T11:32:10.177" v="54" actId="1076"/>
          <ac:spMkLst>
            <pc:docMk/>
            <pc:sldMk cId="3256736722" sldId="268"/>
            <ac:spMk id="4" creationId="{6EFB71CB-C986-9071-AEB3-3C0F82B95994}"/>
          </ac:spMkLst>
        </pc:spChg>
        <pc:spChg chg="del mod">
          <ac:chgData name="Lennart Töllke" userId="S::lennart.toellke@execed.uzh.ch::a015e1c8-021c-4fa0-8184-9ae369228193" providerId="AD" clId="Web-{8BB866EF-B9AE-C26D-A1D0-0526B49000D3}" dt="2024-06-21T11:28:31.125" v="26"/>
          <ac:spMkLst>
            <pc:docMk/>
            <pc:sldMk cId="3256736722" sldId="268"/>
            <ac:spMk id="5" creationId="{F1576278-37F3-D046-D240-E99D1B7D593E}"/>
          </ac:spMkLst>
        </pc:spChg>
        <pc:spChg chg="ord">
          <ac:chgData name="Lennart Töllke" userId="S::lennart.toellke@execed.uzh.ch::a015e1c8-021c-4fa0-8184-9ae369228193" providerId="AD" clId="Web-{8BB866EF-B9AE-C26D-A1D0-0526B49000D3}" dt="2024-06-21T11:27:55.624" v="18"/>
          <ac:spMkLst>
            <pc:docMk/>
            <pc:sldMk cId="3256736722" sldId="268"/>
            <ac:spMk id="6" creationId="{1C26991F-8188-FD49-32A8-B2A0453AB443}"/>
          </ac:spMkLst>
        </pc:spChg>
        <pc:spChg chg="add">
          <ac:chgData name="Lennart Töllke" userId="S::lennart.toellke@execed.uzh.ch::a015e1c8-021c-4fa0-8184-9ae369228193" providerId="AD" clId="Web-{8BB866EF-B9AE-C26D-A1D0-0526B49000D3}" dt="2024-06-21T11:27:55.624" v="18"/>
          <ac:spMkLst>
            <pc:docMk/>
            <pc:sldMk cId="3256736722" sldId="268"/>
            <ac:spMk id="11" creationId="{8267EEE4-6354-4F1C-9484-951F0EB92F1B}"/>
          </ac:spMkLst>
        </pc:spChg>
        <pc:spChg chg="add">
          <ac:chgData name="Lennart Töllke" userId="S::lennart.toellke@execed.uzh.ch::a015e1c8-021c-4fa0-8184-9ae369228193" providerId="AD" clId="Web-{8BB866EF-B9AE-C26D-A1D0-0526B49000D3}" dt="2024-06-21T11:27:55.624" v="18"/>
          <ac:spMkLst>
            <pc:docMk/>
            <pc:sldMk cId="3256736722" sldId="268"/>
            <ac:spMk id="12" creationId="{0E5A83F9-E6B8-40BD-9C0D-9A6F15650742}"/>
          </ac:spMkLst>
        </pc:spChg>
        <pc:spChg chg="add del mod">
          <ac:chgData name="Lennart Töllke" userId="S::lennart.toellke@execed.uzh.ch::a015e1c8-021c-4fa0-8184-9ae369228193" providerId="AD" clId="Web-{8BB866EF-B9AE-C26D-A1D0-0526B49000D3}" dt="2024-06-21T11:28:39.031" v="27"/>
          <ac:spMkLst>
            <pc:docMk/>
            <pc:sldMk cId="3256736722" sldId="268"/>
            <ac:spMk id="13" creationId="{C8866B32-DE75-1FC0-BC8C-111D376F2F2C}"/>
          </ac:spMkLst>
        </pc:spChg>
        <pc:spChg chg="add del">
          <ac:chgData name="Lennart Töllke" userId="S::lennart.toellke@execed.uzh.ch::a015e1c8-021c-4fa0-8184-9ae369228193" providerId="AD" clId="Web-{8BB866EF-B9AE-C26D-A1D0-0526B49000D3}" dt="2024-06-21T11:27:05.638" v="16"/>
          <ac:spMkLst>
            <pc:docMk/>
            <pc:sldMk cId="3256736722" sldId="268"/>
            <ac:spMk id="14" creationId="{8267EEE4-6354-4F1C-9484-951F0EB92F1B}"/>
          </ac:spMkLst>
        </pc:spChg>
        <pc:spChg chg="add del">
          <ac:chgData name="Lennart Töllke" userId="S::lennart.toellke@execed.uzh.ch::a015e1c8-021c-4fa0-8184-9ae369228193" providerId="AD" clId="Web-{8BB866EF-B9AE-C26D-A1D0-0526B49000D3}" dt="2024-06-21T11:27:05.638" v="16"/>
          <ac:spMkLst>
            <pc:docMk/>
            <pc:sldMk cId="3256736722" sldId="268"/>
            <ac:spMk id="16" creationId="{0E5A83F9-E6B8-40BD-9C0D-9A6F15650742}"/>
          </ac:spMkLst>
        </pc:spChg>
        <pc:spChg chg="add mod">
          <ac:chgData name="Lennart Töllke" userId="S::lennart.toellke@execed.uzh.ch::a015e1c8-021c-4fa0-8184-9ae369228193" providerId="AD" clId="Web-{8BB866EF-B9AE-C26D-A1D0-0526B49000D3}" dt="2024-06-21T11:33:49.539" v="65" actId="20577"/>
          <ac:spMkLst>
            <pc:docMk/>
            <pc:sldMk cId="3256736722" sldId="268"/>
            <ac:spMk id="17" creationId="{AA3F4D9A-1E54-ACE1-1CED-B7A909565C40}"/>
          </ac:spMkLst>
        </pc:spChg>
        <pc:spChg chg="add del mod">
          <ac:chgData name="Lennart Töllke" userId="S::lennart.toellke@execed.uzh.ch::a015e1c8-021c-4fa0-8184-9ae369228193" providerId="AD" clId="Web-{8BB866EF-B9AE-C26D-A1D0-0526B49000D3}" dt="2024-06-21T11:29:06.172" v="31"/>
          <ac:spMkLst>
            <pc:docMk/>
            <pc:sldMk cId="3256736722" sldId="268"/>
            <ac:spMk id="19" creationId="{74B510CD-E501-051A-01E1-784A4037EE0A}"/>
          </ac:spMkLst>
        </pc:spChg>
        <pc:spChg chg="add mod">
          <ac:chgData name="Lennart Töllke" userId="S::lennart.toellke@execed.uzh.ch::a015e1c8-021c-4fa0-8184-9ae369228193" providerId="AD" clId="Web-{8BB866EF-B9AE-C26D-A1D0-0526B49000D3}" dt="2024-06-21T11:29:31.454" v="36" actId="1076"/>
          <ac:spMkLst>
            <pc:docMk/>
            <pc:sldMk cId="3256736722" sldId="268"/>
            <ac:spMk id="21" creationId="{0C24B9B1-F2D3-1D3F-04C5-A45D14F44B4F}"/>
          </ac:spMkLst>
        </pc:spChg>
        <pc:spChg chg="add">
          <ac:chgData name="Lennart Töllke" userId="S::lennart.toellke@execed.uzh.ch::a015e1c8-021c-4fa0-8184-9ae369228193" providerId="AD" clId="Web-{8BB866EF-B9AE-C26D-A1D0-0526B49000D3}" dt="2024-06-21T11:32:01.973" v="53"/>
          <ac:spMkLst>
            <pc:docMk/>
            <pc:sldMk cId="3256736722" sldId="268"/>
            <ac:spMk id="27" creationId="{EE944D0F-159F-5340-D274-6448E9497CAA}"/>
          </ac:spMkLst>
        </pc:spChg>
        <pc:spChg chg="add del">
          <ac:chgData name="Lennart Töllke" userId="S::lennart.toellke@execed.uzh.ch::a015e1c8-021c-4fa0-8184-9ae369228193" providerId="AD" clId="Web-{8BB866EF-B9AE-C26D-A1D0-0526B49000D3}" dt="2024-06-21T12:03:51.286" v="164"/>
          <ac:spMkLst>
            <pc:docMk/>
            <pc:sldMk cId="3256736722" sldId="268"/>
            <ac:spMk id="28" creationId="{7CCB5958-9C01-1C14-6EE4-EF0E027ACBBC}"/>
          </ac:spMkLst>
        </pc:spChg>
        <pc:spChg chg="add del mod">
          <ac:chgData name="Lennart Töllke" userId="S::lennart.toellke@execed.uzh.ch::a015e1c8-021c-4fa0-8184-9ae369228193" providerId="AD" clId="Web-{8BB866EF-B9AE-C26D-A1D0-0526B49000D3}" dt="2024-06-21T12:04:54.506" v="172"/>
          <ac:spMkLst>
            <pc:docMk/>
            <pc:sldMk cId="3256736722" sldId="268"/>
            <ac:spMk id="29" creationId="{5064D2F0-AB37-E393-245B-8EB6B92A3F77}"/>
          </ac:spMkLst>
        </pc:spChg>
        <pc:picChg chg="del mod">
          <ac:chgData name="Lennart Töllke" userId="S::lennart.toellke@execed.uzh.ch::a015e1c8-021c-4fa0-8184-9ae369228193" providerId="AD" clId="Web-{8BB866EF-B9AE-C26D-A1D0-0526B49000D3}" dt="2024-06-21T11:28:01.608" v="19"/>
          <ac:picMkLst>
            <pc:docMk/>
            <pc:sldMk cId="3256736722" sldId="268"/>
            <ac:picMk id="3" creationId="{DB08CCCA-72FE-17F2-F692-804CECA0F1D8}"/>
          </ac:picMkLst>
        </pc:picChg>
        <pc:picChg chg="del">
          <ac:chgData name="Lennart Töllke" userId="S::lennart.toellke@execed.uzh.ch::a015e1c8-021c-4fa0-8184-9ae369228193" providerId="AD" clId="Web-{8BB866EF-B9AE-C26D-A1D0-0526B49000D3}" dt="2024-06-21T11:24:20.900" v="0"/>
          <ac:picMkLst>
            <pc:docMk/>
            <pc:sldMk cId="3256736722" sldId="268"/>
            <ac:picMk id="7" creationId="{AAF4C12A-491C-8905-CC71-9D2EAD53B1ED}"/>
          </ac:picMkLst>
        </pc:picChg>
        <pc:picChg chg="add del mod">
          <ac:chgData name="Lennart Töllke" userId="S::lennart.toellke@execed.uzh.ch::a015e1c8-021c-4fa0-8184-9ae369228193" providerId="AD" clId="Web-{8BB866EF-B9AE-C26D-A1D0-0526B49000D3}" dt="2024-06-21T11:24:39.447" v="3"/>
          <ac:picMkLst>
            <pc:docMk/>
            <pc:sldMk cId="3256736722" sldId="268"/>
            <ac:picMk id="8" creationId="{83A8DC94-9398-DAD7-3F60-55E043849D17}"/>
          </ac:picMkLst>
        </pc:picChg>
        <pc:picChg chg="add del mod ord">
          <ac:chgData name="Lennart Töllke" userId="S::lennart.toellke@execed.uzh.ch::a015e1c8-021c-4fa0-8184-9ae369228193" providerId="AD" clId="Web-{8BB866EF-B9AE-C26D-A1D0-0526B49000D3}" dt="2024-06-21T11:28:03.155" v="20"/>
          <ac:picMkLst>
            <pc:docMk/>
            <pc:sldMk cId="3256736722" sldId="268"/>
            <ac:picMk id="9" creationId="{FCA9856B-32FE-76C8-22A5-0AC7623DE9BC}"/>
          </ac:picMkLst>
        </pc:picChg>
        <pc:picChg chg="add mod">
          <ac:chgData name="Lennart Töllke" userId="S::lennart.toellke@execed.uzh.ch::a015e1c8-021c-4fa0-8184-9ae369228193" providerId="AD" clId="Web-{8BB866EF-B9AE-C26D-A1D0-0526B49000D3}" dt="2024-06-21T11:29:55.330" v="42" actId="1076"/>
          <ac:picMkLst>
            <pc:docMk/>
            <pc:sldMk cId="3256736722" sldId="268"/>
            <ac:picMk id="23" creationId="{7AB7B764-88F4-FD64-580B-251A537F07ED}"/>
          </ac:picMkLst>
        </pc:picChg>
        <pc:picChg chg="add mod">
          <ac:chgData name="Lennart Töllke" userId="S::lennart.toellke@execed.uzh.ch::a015e1c8-021c-4fa0-8184-9ae369228193" providerId="AD" clId="Web-{8BB866EF-B9AE-C26D-A1D0-0526B49000D3}" dt="2024-06-21T11:30:11.877" v="47" actId="1076"/>
          <ac:picMkLst>
            <pc:docMk/>
            <pc:sldMk cId="3256736722" sldId="268"/>
            <ac:picMk id="25" creationId="{5AEBBCFA-1E41-B5D4-A55D-B587B79B5C0D}"/>
          </ac:picMkLst>
        </pc:picChg>
      </pc:sldChg>
      <pc:sldChg chg="modSp">
        <pc:chgData name="Lennart Töllke" userId="S::lennart.toellke@execed.uzh.ch::a015e1c8-021c-4fa0-8184-9ae369228193" providerId="AD" clId="Web-{8BB866EF-B9AE-C26D-A1D0-0526B49000D3}" dt="2024-06-21T11:45:10.696" v="125"/>
        <pc:sldMkLst>
          <pc:docMk/>
          <pc:sldMk cId="4124155141" sldId="271"/>
        </pc:sldMkLst>
        <pc:graphicFrameChg chg="mod modGraphic">
          <ac:chgData name="Lennart Töllke" userId="S::lennart.toellke@execed.uzh.ch::a015e1c8-021c-4fa0-8184-9ae369228193" providerId="AD" clId="Web-{8BB866EF-B9AE-C26D-A1D0-0526B49000D3}" dt="2024-06-21T11:45:10.696" v="125"/>
          <ac:graphicFrameMkLst>
            <pc:docMk/>
            <pc:sldMk cId="4124155141" sldId="271"/>
            <ac:graphicFrameMk id="7" creationId="{66C9E814-EE24-B45E-70CA-644BD60F20FC}"/>
          </ac:graphicFrameMkLst>
        </pc:graphicFrameChg>
      </pc:sldChg>
      <pc:sldChg chg="modSp">
        <pc:chgData name="Lennart Töllke" userId="S::lennart.toellke@execed.uzh.ch::a015e1c8-021c-4fa0-8184-9ae369228193" providerId="AD" clId="Web-{8BB866EF-B9AE-C26D-A1D0-0526B49000D3}" dt="2024-06-21T11:47:22.637" v="135" actId="1076"/>
        <pc:sldMkLst>
          <pc:docMk/>
          <pc:sldMk cId="2389192984" sldId="272"/>
        </pc:sldMkLst>
        <pc:spChg chg="mod">
          <ac:chgData name="Lennart Töllke" userId="S::lennart.toellke@execed.uzh.ch::a015e1c8-021c-4fa0-8184-9ae369228193" providerId="AD" clId="Web-{8BB866EF-B9AE-C26D-A1D0-0526B49000D3}" dt="2024-06-21T11:42:35.692" v="113" actId="1076"/>
          <ac:spMkLst>
            <pc:docMk/>
            <pc:sldMk cId="2389192984" sldId="272"/>
            <ac:spMk id="2" creationId="{0D66EECF-434A-03B9-D16D-B8810054286A}"/>
          </ac:spMkLst>
        </pc:spChg>
        <pc:spChg chg="mod">
          <ac:chgData name="Lennart Töllke" userId="S::lennart.toellke@execed.uzh.ch::a015e1c8-021c-4fa0-8184-9ae369228193" providerId="AD" clId="Web-{8BB866EF-B9AE-C26D-A1D0-0526B49000D3}" dt="2024-06-21T11:47:22.637" v="135" actId="1076"/>
          <ac:spMkLst>
            <pc:docMk/>
            <pc:sldMk cId="2389192984" sldId="272"/>
            <ac:spMk id="5" creationId="{2713D6BA-8B3F-782E-F524-666598B54968}"/>
          </ac:spMkLst>
        </pc:spChg>
        <pc:spChg chg="mod">
          <ac:chgData name="Lennart Töllke" userId="S::lennart.toellke@execed.uzh.ch::a015e1c8-021c-4fa0-8184-9ae369228193" providerId="AD" clId="Web-{8BB866EF-B9AE-C26D-A1D0-0526B49000D3}" dt="2024-06-21T11:46:49.777" v="126" actId="1076"/>
          <ac:spMkLst>
            <pc:docMk/>
            <pc:sldMk cId="2389192984" sldId="272"/>
            <ac:spMk id="13" creationId="{8B8E6211-3C39-9CC4-D5EB-F620CC639190}"/>
          </ac:spMkLst>
        </pc:spChg>
        <pc:spChg chg="mod">
          <ac:chgData name="Lennart Töllke" userId="S::lennart.toellke@execed.uzh.ch::a015e1c8-021c-4fa0-8184-9ae369228193" providerId="AD" clId="Web-{8BB866EF-B9AE-C26D-A1D0-0526B49000D3}" dt="2024-06-21T11:46:49.792" v="127" actId="1076"/>
          <ac:spMkLst>
            <pc:docMk/>
            <pc:sldMk cId="2389192984" sldId="272"/>
            <ac:spMk id="17" creationId="{F3B47A5A-3BF1-1EBC-563E-8DEF3362F231}"/>
          </ac:spMkLst>
        </pc:spChg>
        <pc:spChg chg="mod">
          <ac:chgData name="Lennart Töllke" userId="S::lennart.toellke@execed.uzh.ch::a015e1c8-021c-4fa0-8184-9ae369228193" providerId="AD" clId="Web-{8BB866EF-B9AE-C26D-A1D0-0526B49000D3}" dt="2024-06-21T11:46:59.808" v="128" actId="1076"/>
          <ac:spMkLst>
            <pc:docMk/>
            <pc:sldMk cId="2389192984" sldId="272"/>
            <ac:spMk id="18" creationId="{7F9868BF-803F-F953-3D83-72F3EF7665F7}"/>
          </ac:spMkLst>
        </pc:spChg>
        <pc:spChg chg="mod">
          <ac:chgData name="Lennart Töllke" userId="S::lennart.toellke@execed.uzh.ch::a015e1c8-021c-4fa0-8184-9ae369228193" providerId="AD" clId="Web-{8BB866EF-B9AE-C26D-A1D0-0526B49000D3}" dt="2024-06-21T11:46:59.824" v="129" actId="1076"/>
          <ac:spMkLst>
            <pc:docMk/>
            <pc:sldMk cId="2389192984" sldId="272"/>
            <ac:spMk id="19" creationId="{3951CB93-4CD9-BFF4-C1C6-DBC6951B793C}"/>
          </ac:spMkLst>
        </pc:spChg>
      </pc:sldChg>
      <pc:sldChg chg="modSp">
        <pc:chgData name="Lennart Töllke" userId="S::lennart.toellke@execed.uzh.ch::a015e1c8-021c-4fa0-8184-9ae369228193" providerId="AD" clId="Web-{8BB866EF-B9AE-C26D-A1D0-0526B49000D3}" dt="2024-06-21T11:58:38.935" v="160" actId="1076"/>
        <pc:sldMkLst>
          <pc:docMk/>
          <pc:sldMk cId="1208330641" sldId="280"/>
        </pc:sldMkLst>
        <pc:spChg chg="mod">
          <ac:chgData name="Lennart Töllke" userId="S::lennart.toellke@execed.uzh.ch::a015e1c8-021c-4fa0-8184-9ae369228193" providerId="AD" clId="Web-{8BB866EF-B9AE-C26D-A1D0-0526B49000D3}" dt="2024-06-21T11:58:11.762" v="154" actId="20577"/>
          <ac:spMkLst>
            <pc:docMk/>
            <pc:sldMk cId="1208330641" sldId="280"/>
            <ac:spMk id="5" creationId="{F1576278-37F3-D046-D240-E99D1B7D593E}"/>
          </ac:spMkLst>
        </pc:spChg>
        <pc:picChg chg="mod">
          <ac:chgData name="Lennart Töllke" userId="S::lennart.toellke@execed.uzh.ch::a015e1c8-021c-4fa0-8184-9ae369228193" providerId="AD" clId="Web-{8BB866EF-B9AE-C26D-A1D0-0526B49000D3}" dt="2024-06-21T11:58:38.935" v="160" actId="1076"/>
          <ac:picMkLst>
            <pc:docMk/>
            <pc:sldMk cId="1208330641" sldId="280"/>
            <ac:picMk id="8" creationId="{F98C17B1-69E9-CC4E-0799-9AE99E81EEA8}"/>
          </ac:picMkLst>
        </pc:picChg>
        <pc:picChg chg="mod">
          <ac:chgData name="Lennart Töllke" userId="S::lennart.toellke@execed.uzh.ch::a015e1c8-021c-4fa0-8184-9ae369228193" providerId="AD" clId="Web-{8BB866EF-B9AE-C26D-A1D0-0526B49000D3}" dt="2024-06-21T11:58:20.294" v="158" actId="1076"/>
          <ac:picMkLst>
            <pc:docMk/>
            <pc:sldMk cId="1208330641" sldId="280"/>
            <ac:picMk id="10" creationId="{70AF0311-0EFB-7369-84DB-5E4C005DED79}"/>
          </ac:picMkLst>
        </pc:picChg>
      </pc:sldChg>
      <pc:sldChg chg="add del replId">
        <pc:chgData name="Lennart Töllke" userId="S::lennart.toellke@execed.uzh.ch::a015e1c8-021c-4fa0-8184-9ae369228193" providerId="AD" clId="Web-{8BB866EF-B9AE-C26D-A1D0-0526B49000D3}" dt="2024-06-21T12:02:25.971" v="162"/>
        <pc:sldMkLst>
          <pc:docMk/>
          <pc:sldMk cId="78913931" sldId="281"/>
        </pc:sldMkLst>
      </pc:sldChg>
      <pc:sldChg chg="add del replId">
        <pc:chgData name="Lennart Töllke" userId="S::lennart.toellke@execed.uzh.ch::a015e1c8-021c-4fa0-8184-9ae369228193" providerId="AD" clId="Web-{8BB866EF-B9AE-C26D-A1D0-0526B49000D3}" dt="2024-06-21T11:33:15.100" v="56"/>
        <pc:sldMkLst>
          <pc:docMk/>
          <pc:sldMk cId="1180109166" sldId="281"/>
        </pc:sldMkLst>
      </pc:sldChg>
    </pc:docChg>
  </pc:docChgLst>
  <pc:docChgLst>
    <pc:chgData name="Lennart Töllke" userId="S::lennart.toellke@execed.uzh.ch::a015e1c8-021c-4fa0-8184-9ae369228193" providerId="AD" clId="Web-{953111C1-E5EC-6C09-2A15-97E2EDA60080}"/>
    <pc:docChg chg="modSld">
      <pc:chgData name="Lennart Töllke" userId="S::lennart.toellke@execed.uzh.ch::a015e1c8-021c-4fa0-8184-9ae369228193" providerId="AD" clId="Web-{953111C1-E5EC-6C09-2A15-97E2EDA60080}" dt="2024-06-22T09:26:47.442" v="0" actId="20577"/>
      <pc:docMkLst>
        <pc:docMk/>
      </pc:docMkLst>
      <pc:sldChg chg="modSp">
        <pc:chgData name="Lennart Töllke" userId="S::lennart.toellke@execed.uzh.ch::a015e1c8-021c-4fa0-8184-9ae369228193" providerId="AD" clId="Web-{953111C1-E5EC-6C09-2A15-97E2EDA60080}" dt="2024-06-22T09:26:47.442" v="0" actId="20577"/>
        <pc:sldMkLst>
          <pc:docMk/>
          <pc:sldMk cId="466239616" sldId="257"/>
        </pc:sldMkLst>
        <pc:spChg chg="mod">
          <ac:chgData name="Lennart Töllke" userId="S::lennart.toellke@execed.uzh.ch::a015e1c8-021c-4fa0-8184-9ae369228193" providerId="AD" clId="Web-{953111C1-E5EC-6C09-2A15-97E2EDA60080}" dt="2024-06-22T09:26:47.442" v="0" actId="20577"/>
          <ac:spMkLst>
            <pc:docMk/>
            <pc:sldMk cId="466239616" sldId="257"/>
            <ac:spMk id="3" creationId="{724A8AD7-12E5-468A-6489-68F15FC36780}"/>
          </ac:spMkLst>
        </pc:spChg>
      </pc:sldChg>
    </pc:docChg>
  </pc:docChgLst>
  <pc:docChgLst>
    <pc:chgData name="Lennart Töllke" userId="S::lennart.toellke@execed.uzh.ch::a015e1c8-021c-4fa0-8184-9ae369228193" providerId="AD" clId="Web-{67B5F697-54F1-A3AF-4932-81EC01FC6A1D}"/>
    <pc:docChg chg="modSld">
      <pc:chgData name="Lennart Töllke" userId="S::lennart.toellke@execed.uzh.ch::a015e1c8-021c-4fa0-8184-9ae369228193" providerId="AD" clId="Web-{67B5F697-54F1-A3AF-4932-81EC01FC6A1D}" dt="2024-06-19T16:18:01.963" v="3"/>
      <pc:docMkLst>
        <pc:docMk/>
      </pc:docMkLst>
      <pc:sldChg chg="delSp modSp">
        <pc:chgData name="Lennart Töllke" userId="S::lennart.toellke@execed.uzh.ch::a015e1c8-021c-4fa0-8184-9ae369228193" providerId="AD" clId="Web-{67B5F697-54F1-A3AF-4932-81EC01FC6A1D}" dt="2024-06-19T16:18:01.963" v="3"/>
        <pc:sldMkLst>
          <pc:docMk/>
          <pc:sldMk cId="4124155141" sldId="271"/>
        </pc:sldMkLst>
        <pc:picChg chg="del mod">
          <ac:chgData name="Lennart Töllke" userId="S::lennart.toellke@execed.uzh.ch::a015e1c8-021c-4fa0-8184-9ae369228193" providerId="AD" clId="Web-{67B5F697-54F1-A3AF-4932-81EC01FC6A1D}" dt="2024-06-19T16:18:01.963" v="3"/>
          <ac:picMkLst>
            <pc:docMk/>
            <pc:sldMk cId="4124155141" sldId="271"/>
            <ac:picMk id="4" creationId="{2CDE2789-5003-9E34-65FB-6B214FFC654E}"/>
          </ac:picMkLst>
        </pc:picChg>
      </pc:sldChg>
    </pc:docChg>
  </pc:docChgLst>
  <pc:docChgLst>
    <pc:chgData name="Lennart Töllke" userId="S::lennart.toellke@execed.uzh.ch::a015e1c8-021c-4fa0-8184-9ae369228193" providerId="AD" clId="Web-{EE5F9ADD-AB17-07EA-DDDE-8096BF1341BE}"/>
    <pc:docChg chg="addSld delSld modSld sldOrd">
      <pc:chgData name="Lennart Töllke" userId="S::lennart.toellke@execed.uzh.ch::a015e1c8-021c-4fa0-8184-9ae369228193" providerId="AD" clId="Web-{EE5F9ADD-AB17-07EA-DDDE-8096BF1341BE}" dt="2024-06-21T12:34:07.122" v="418"/>
      <pc:docMkLst>
        <pc:docMk/>
      </pc:docMkLst>
      <pc:sldChg chg="modSp addAnim delAnim modNotes">
        <pc:chgData name="Lennart Töllke" userId="S::lennart.toellke@execed.uzh.ch::a015e1c8-021c-4fa0-8184-9ae369228193" providerId="AD" clId="Web-{EE5F9ADD-AB17-07EA-DDDE-8096BF1341BE}" dt="2024-06-21T12:31:25.743" v="388"/>
        <pc:sldMkLst>
          <pc:docMk/>
          <pc:sldMk cId="4124155141" sldId="271"/>
        </pc:sldMkLst>
        <pc:graphicFrameChg chg="mod modGraphic">
          <ac:chgData name="Lennart Töllke" userId="S::lennart.toellke@execed.uzh.ch::a015e1c8-021c-4fa0-8184-9ae369228193" providerId="AD" clId="Web-{EE5F9ADD-AB17-07EA-DDDE-8096BF1341BE}" dt="2024-06-21T12:31:25.743" v="388"/>
          <ac:graphicFrameMkLst>
            <pc:docMk/>
            <pc:sldMk cId="4124155141" sldId="271"/>
            <ac:graphicFrameMk id="7" creationId="{66C9E814-EE24-B45E-70CA-644BD60F20FC}"/>
          </ac:graphicFrameMkLst>
        </pc:graphicFrameChg>
      </pc:sldChg>
      <pc:sldChg chg="modSp">
        <pc:chgData name="Lennart Töllke" userId="S::lennart.toellke@execed.uzh.ch::a015e1c8-021c-4fa0-8184-9ae369228193" providerId="AD" clId="Web-{EE5F9ADD-AB17-07EA-DDDE-8096BF1341BE}" dt="2024-06-21T12:11:27.464" v="71" actId="20577"/>
        <pc:sldMkLst>
          <pc:docMk/>
          <pc:sldMk cId="2829690343" sldId="275"/>
        </pc:sldMkLst>
        <pc:spChg chg="mod">
          <ac:chgData name="Lennart Töllke" userId="S::lennart.toellke@execed.uzh.ch::a015e1c8-021c-4fa0-8184-9ae369228193" providerId="AD" clId="Web-{EE5F9ADD-AB17-07EA-DDDE-8096BF1341BE}" dt="2024-06-21T12:11:27.464" v="71" actId="20577"/>
          <ac:spMkLst>
            <pc:docMk/>
            <pc:sldMk cId="2829690343" sldId="275"/>
            <ac:spMk id="7" creationId="{033320F4-9F3F-980A-5197-61312F115E24}"/>
          </ac:spMkLst>
        </pc:spChg>
      </pc:sldChg>
      <pc:sldChg chg="del">
        <pc:chgData name="Lennart Töllke" userId="S::lennart.toellke@execed.uzh.ch::a015e1c8-021c-4fa0-8184-9ae369228193" providerId="AD" clId="Web-{EE5F9ADD-AB17-07EA-DDDE-8096BF1341BE}" dt="2024-06-21T12:10:38.916" v="61"/>
        <pc:sldMkLst>
          <pc:docMk/>
          <pc:sldMk cId="1208330641" sldId="280"/>
        </pc:sldMkLst>
      </pc:sldChg>
      <pc:sldChg chg="addSp delSp modSp add ord replId">
        <pc:chgData name="Lennart Töllke" userId="S::lennart.toellke@execed.uzh.ch::a015e1c8-021c-4fa0-8184-9ae369228193" providerId="AD" clId="Web-{EE5F9ADD-AB17-07EA-DDDE-8096BF1341BE}" dt="2024-06-21T12:11:14.761" v="68" actId="20577"/>
        <pc:sldMkLst>
          <pc:docMk/>
          <pc:sldMk cId="1759665718" sldId="281"/>
        </pc:sldMkLst>
        <pc:spChg chg="add del mod">
          <ac:chgData name="Lennart Töllke" userId="S::lennart.toellke@execed.uzh.ch::a015e1c8-021c-4fa0-8184-9ae369228193" providerId="AD" clId="Web-{EE5F9ADD-AB17-07EA-DDDE-8096BF1341BE}" dt="2024-06-21T12:06:30.441" v="11"/>
          <ac:spMkLst>
            <pc:docMk/>
            <pc:sldMk cId="1759665718" sldId="281"/>
            <ac:spMk id="3" creationId="{792D1019-56BF-6D78-FB27-DED8C4AFE334}"/>
          </ac:spMkLst>
        </pc:spChg>
        <pc:spChg chg="add del">
          <ac:chgData name="Lennart Töllke" userId="S::lennart.toellke@execed.uzh.ch::a015e1c8-021c-4fa0-8184-9ae369228193" providerId="AD" clId="Web-{EE5F9ADD-AB17-07EA-DDDE-8096BF1341BE}" dt="2024-06-21T12:06:30.441" v="9"/>
          <ac:spMkLst>
            <pc:docMk/>
            <pc:sldMk cId="1759665718" sldId="281"/>
            <ac:spMk id="6" creationId="{1C26991F-8188-FD49-32A8-B2A0453AB443}"/>
          </ac:spMkLst>
        </pc:spChg>
        <pc:spChg chg="add del mod">
          <ac:chgData name="Lennart Töllke" userId="S::lennart.toellke@execed.uzh.ch::a015e1c8-021c-4fa0-8184-9ae369228193" providerId="AD" clId="Web-{EE5F9ADD-AB17-07EA-DDDE-8096BF1341BE}" dt="2024-06-21T12:06:30.441" v="10"/>
          <ac:spMkLst>
            <pc:docMk/>
            <pc:sldMk cId="1759665718" sldId="281"/>
            <ac:spMk id="7" creationId="{17C4E9AA-4DE9-663C-E009-38E4883F0A6F}"/>
          </ac:spMkLst>
        </pc:spChg>
        <pc:spChg chg="add del mod">
          <ac:chgData name="Lennart Töllke" userId="S::lennart.toellke@execed.uzh.ch::a015e1c8-021c-4fa0-8184-9ae369228193" providerId="AD" clId="Web-{EE5F9ADD-AB17-07EA-DDDE-8096BF1341BE}" dt="2024-06-21T12:06:40.989" v="21"/>
          <ac:spMkLst>
            <pc:docMk/>
            <pc:sldMk cId="1759665718" sldId="281"/>
            <ac:spMk id="9" creationId="{28DA1529-2EC3-9D79-7F81-0CCE28CC6F45}"/>
          </ac:spMkLst>
        </pc:spChg>
        <pc:spChg chg="add del">
          <ac:chgData name="Lennart Töllke" userId="S::lennart.toellke@execed.uzh.ch::a015e1c8-021c-4fa0-8184-9ae369228193" providerId="AD" clId="Web-{EE5F9ADD-AB17-07EA-DDDE-8096BF1341BE}" dt="2024-06-21T12:06:30.441" v="8"/>
          <ac:spMkLst>
            <pc:docMk/>
            <pc:sldMk cId="1759665718" sldId="281"/>
            <ac:spMk id="11" creationId="{8267EEE4-6354-4F1C-9484-951F0EB92F1B}"/>
          </ac:spMkLst>
        </pc:spChg>
        <pc:spChg chg="add del mod">
          <ac:chgData name="Lennart Töllke" userId="S::lennart.toellke@execed.uzh.ch::a015e1c8-021c-4fa0-8184-9ae369228193" providerId="AD" clId="Web-{EE5F9ADD-AB17-07EA-DDDE-8096BF1341BE}" dt="2024-06-21T12:06:41.973" v="22"/>
          <ac:spMkLst>
            <pc:docMk/>
            <pc:sldMk cId="1759665718" sldId="281"/>
            <ac:spMk id="13" creationId="{A5041AA6-7E32-82E8-8F36-A4FF1A09A80C}"/>
          </ac:spMkLst>
        </pc:spChg>
        <pc:spChg chg="add mod">
          <ac:chgData name="Lennart Töllke" userId="S::lennart.toellke@execed.uzh.ch::a015e1c8-021c-4fa0-8184-9ae369228193" providerId="AD" clId="Web-{EE5F9ADD-AB17-07EA-DDDE-8096BF1341BE}" dt="2024-06-21T12:08:45.632" v="51" actId="1076"/>
          <ac:spMkLst>
            <pc:docMk/>
            <pc:sldMk cId="1759665718" sldId="281"/>
            <ac:spMk id="15" creationId="{7768CA1A-F75F-4121-DDDE-3473FBA5A1B3}"/>
          </ac:spMkLst>
        </pc:spChg>
        <pc:spChg chg="add del mod">
          <ac:chgData name="Lennart Töllke" userId="S::lennart.toellke@execed.uzh.ch::a015e1c8-021c-4fa0-8184-9ae369228193" providerId="AD" clId="Web-{EE5F9ADD-AB17-07EA-DDDE-8096BF1341BE}" dt="2024-06-21T12:06:37.004" v="19"/>
          <ac:spMkLst>
            <pc:docMk/>
            <pc:sldMk cId="1759665718" sldId="281"/>
            <ac:spMk id="17" creationId="{AA3F4D9A-1E54-ACE1-1CED-B7A909565C40}"/>
          </ac:spMkLst>
        </pc:spChg>
        <pc:spChg chg="add mod">
          <ac:chgData name="Lennart Töllke" userId="S::lennart.toellke@execed.uzh.ch::a015e1c8-021c-4fa0-8184-9ae369228193" providerId="AD" clId="Web-{EE5F9ADD-AB17-07EA-DDDE-8096BF1341BE}" dt="2024-06-21T12:11:14.761" v="68" actId="20577"/>
          <ac:spMkLst>
            <pc:docMk/>
            <pc:sldMk cId="1759665718" sldId="281"/>
            <ac:spMk id="18" creationId="{D09F8FEF-17A7-8EBF-A315-465EAE7ECE77}"/>
          </ac:spMkLst>
        </pc:spChg>
        <pc:spChg chg="add del">
          <ac:chgData name="Lennart Töllke" userId="S::lennart.toellke@execed.uzh.ch::a015e1c8-021c-4fa0-8184-9ae369228193" providerId="AD" clId="Web-{EE5F9ADD-AB17-07EA-DDDE-8096BF1341BE}" dt="2024-06-21T12:06:38.629" v="20"/>
          <ac:spMkLst>
            <pc:docMk/>
            <pc:sldMk cId="1759665718" sldId="281"/>
            <ac:spMk id="21" creationId="{0C24B9B1-F2D3-1D3F-04C5-A45D14F44B4F}"/>
          </ac:spMkLst>
        </pc:spChg>
        <pc:picChg chg="add mod">
          <ac:chgData name="Lennart Töllke" userId="S::lennart.toellke@execed.uzh.ch::a015e1c8-021c-4fa0-8184-9ae369228193" providerId="AD" clId="Web-{EE5F9ADD-AB17-07EA-DDDE-8096BF1341BE}" dt="2024-06-21T12:09:47.634" v="60" actId="1076"/>
          <ac:picMkLst>
            <pc:docMk/>
            <pc:sldMk cId="1759665718" sldId="281"/>
            <ac:picMk id="20" creationId="{931019E6-86FB-5336-9662-344168575DE8}"/>
          </ac:picMkLst>
        </pc:picChg>
        <pc:picChg chg="add del">
          <ac:chgData name="Lennart Töllke" userId="S::lennart.toellke@execed.uzh.ch::a015e1c8-021c-4fa0-8184-9ae369228193" providerId="AD" clId="Web-{EE5F9ADD-AB17-07EA-DDDE-8096BF1341BE}" dt="2024-06-21T12:06:34.004" v="14"/>
          <ac:picMkLst>
            <pc:docMk/>
            <pc:sldMk cId="1759665718" sldId="281"/>
            <ac:picMk id="23" creationId="{7AB7B764-88F4-FD64-580B-251A537F07ED}"/>
          </ac:picMkLst>
        </pc:picChg>
        <pc:picChg chg="add mod">
          <ac:chgData name="Lennart Töllke" userId="S::lennart.toellke@execed.uzh.ch::a015e1c8-021c-4fa0-8184-9ae369228193" providerId="AD" clId="Web-{EE5F9ADD-AB17-07EA-DDDE-8096BF1341BE}" dt="2024-06-21T12:09:39.758" v="59" actId="1076"/>
          <ac:picMkLst>
            <pc:docMk/>
            <pc:sldMk cId="1759665718" sldId="281"/>
            <ac:picMk id="24" creationId="{B5C5E910-C667-E7AE-3E55-56478308F61E}"/>
          </ac:picMkLst>
        </pc:picChg>
        <pc:picChg chg="add del">
          <ac:chgData name="Lennart Töllke" userId="S::lennart.toellke@execed.uzh.ch::a015e1c8-021c-4fa0-8184-9ae369228193" providerId="AD" clId="Web-{EE5F9ADD-AB17-07EA-DDDE-8096BF1341BE}" dt="2024-06-21T12:06:34.613" v="15"/>
          <ac:picMkLst>
            <pc:docMk/>
            <pc:sldMk cId="1759665718" sldId="281"/>
            <ac:picMk id="25" creationId="{5AEBBCFA-1E41-B5D4-A55D-B587B79B5C0D}"/>
          </ac:picMkLst>
        </pc:picChg>
      </pc:sldChg>
      <pc:sldChg chg="add del replId">
        <pc:chgData name="Lennart Töllke" userId="S::lennart.toellke@execed.uzh.ch::a015e1c8-021c-4fa0-8184-9ae369228193" providerId="AD" clId="Web-{EE5F9ADD-AB17-07EA-DDDE-8096BF1341BE}" dt="2024-06-21T12:31:02.867" v="383"/>
        <pc:sldMkLst>
          <pc:docMk/>
          <pc:sldMk cId="2930394541" sldId="282"/>
        </pc:sldMkLst>
      </pc:sldChg>
      <pc:sldChg chg="addSp delSp modSp add del replId">
        <pc:chgData name="Lennart Töllke" userId="S::lennart.toellke@execed.uzh.ch::a015e1c8-021c-4fa0-8184-9ae369228193" providerId="AD" clId="Web-{EE5F9ADD-AB17-07EA-DDDE-8096BF1341BE}" dt="2024-06-21T12:34:07.122" v="418"/>
        <pc:sldMkLst>
          <pc:docMk/>
          <pc:sldMk cId="3780268691" sldId="282"/>
        </pc:sldMkLst>
        <pc:spChg chg="del">
          <ac:chgData name="Lennart Töllke" userId="S::lennart.toellke@execed.uzh.ch::a015e1c8-021c-4fa0-8184-9ae369228193" providerId="AD" clId="Web-{EE5F9ADD-AB17-07EA-DDDE-8096BF1341BE}" dt="2024-06-21T12:22:45.277" v="318"/>
          <ac:spMkLst>
            <pc:docMk/>
            <pc:sldMk cId="3780268691" sldId="282"/>
            <ac:spMk id="3" creationId="{497DA3F5-E154-8106-F493-0B5A4D633D57}"/>
          </ac:spMkLst>
        </pc:spChg>
        <pc:spChg chg="add del">
          <ac:chgData name="Lennart Töllke" userId="S::lennart.toellke@execed.uzh.ch::a015e1c8-021c-4fa0-8184-9ae369228193" providerId="AD" clId="Web-{EE5F9ADD-AB17-07EA-DDDE-8096BF1341BE}" dt="2024-06-21T12:21:42.932" v="313"/>
          <ac:spMkLst>
            <pc:docMk/>
            <pc:sldMk cId="3780268691" sldId="282"/>
            <ac:spMk id="5" creationId="{1AE20E43-339A-37EF-6AF3-F83591AC1AA0}"/>
          </ac:spMkLst>
        </pc:spChg>
        <pc:spChg chg="add mod">
          <ac:chgData name="Lennart Töllke" userId="S::lennart.toellke@execed.uzh.ch::a015e1c8-021c-4fa0-8184-9ae369228193" providerId="AD" clId="Web-{EE5F9ADD-AB17-07EA-DDDE-8096BF1341BE}" dt="2024-06-21T12:22:10.698" v="317" actId="1076"/>
          <ac:spMkLst>
            <pc:docMk/>
            <pc:sldMk cId="3780268691" sldId="282"/>
            <ac:spMk id="8" creationId="{AEA8C254-DD5E-276C-B4EE-29A590DD1940}"/>
          </ac:spMkLst>
        </pc:spChg>
        <pc:picChg chg="add del mod">
          <ac:chgData name="Lennart Töllke" userId="S::lennart.toellke@execed.uzh.ch::a015e1c8-021c-4fa0-8184-9ae369228193" providerId="AD" clId="Web-{EE5F9ADD-AB17-07EA-DDDE-8096BF1341BE}" dt="2024-06-21T12:22:56.231" v="322"/>
          <ac:picMkLst>
            <pc:docMk/>
            <pc:sldMk cId="3780268691" sldId="282"/>
            <ac:picMk id="9" creationId="{7DAF9A82-F640-E3ED-59FB-2B6C414FE5B7}"/>
          </ac:picMkLst>
        </pc:picChg>
        <pc:picChg chg="add del mod">
          <ac:chgData name="Lennart Töllke" userId="S::lennart.toellke@execed.uzh.ch::a015e1c8-021c-4fa0-8184-9ae369228193" providerId="AD" clId="Web-{EE5F9ADD-AB17-07EA-DDDE-8096BF1341BE}" dt="2024-06-21T12:23:04.465" v="324"/>
          <ac:picMkLst>
            <pc:docMk/>
            <pc:sldMk cId="3780268691" sldId="282"/>
            <ac:picMk id="10" creationId="{D8B9FD97-89CD-F562-F4A3-840FCEB0F64E}"/>
          </ac:picMkLst>
        </pc:picChg>
        <pc:picChg chg="add del mod">
          <ac:chgData name="Lennart Töllke" userId="S::lennart.toellke@execed.uzh.ch::a015e1c8-021c-4fa0-8184-9ae369228193" providerId="AD" clId="Web-{EE5F9ADD-AB17-07EA-DDDE-8096BF1341BE}" dt="2024-06-21T12:24:32.670" v="327"/>
          <ac:picMkLst>
            <pc:docMk/>
            <pc:sldMk cId="3780268691" sldId="282"/>
            <ac:picMk id="11" creationId="{5C064DF1-ABBF-000C-9F07-85DE703D61AB}"/>
          </ac:picMkLst>
        </pc:picChg>
        <pc:picChg chg="add del mod">
          <ac:chgData name="Lennart Töllke" userId="S::lennart.toellke@execed.uzh.ch::a015e1c8-021c-4fa0-8184-9ae369228193" providerId="AD" clId="Web-{EE5F9ADD-AB17-07EA-DDDE-8096BF1341BE}" dt="2024-06-21T12:25:37.031" v="340"/>
          <ac:picMkLst>
            <pc:docMk/>
            <pc:sldMk cId="3780268691" sldId="282"/>
            <ac:picMk id="12" creationId="{FCEA1EAC-3170-66A9-1C58-CFCB78182393}"/>
          </ac:picMkLst>
        </pc:picChg>
        <pc:picChg chg="add del mod">
          <ac:chgData name="Lennart Töllke" userId="S::lennart.toellke@execed.uzh.ch::a015e1c8-021c-4fa0-8184-9ae369228193" providerId="AD" clId="Web-{EE5F9ADD-AB17-07EA-DDDE-8096BF1341BE}" dt="2024-06-21T12:26:45.799" v="342"/>
          <ac:picMkLst>
            <pc:docMk/>
            <pc:sldMk cId="3780268691" sldId="282"/>
            <ac:picMk id="13" creationId="{73A07124-C18D-2C9B-2AA8-A007224659A2}"/>
          </ac:picMkLst>
        </pc:picChg>
        <pc:picChg chg="add mod">
          <ac:chgData name="Lennart Töllke" userId="S::lennart.toellke@execed.uzh.ch::a015e1c8-021c-4fa0-8184-9ae369228193" providerId="AD" clId="Web-{EE5F9ADD-AB17-07EA-DDDE-8096BF1341BE}" dt="2024-06-21T12:27:12.424" v="348" actId="1076"/>
          <ac:picMkLst>
            <pc:docMk/>
            <pc:sldMk cId="3780268691" sldId="282"/>
            <ac:picMk id="14" creationId="{171E0942-20D5-7887-E22C-6DFA7240065D}"/>
          </ac:picMkLst>
        </pc:picChg>
        <pc:picChg chg="add mod">
          <ac:chgData name="Lennart Töllke" userId="S::lennart.toellke@execed.uzh.ch::a015e1c8-021c-4fa0-8184-9ae369228193" providerId="AD" clId="Web-{EE5F9ADD-AB17-07EA-DDDE-8096BF1341BE}" dt="2024-06-21T12:27:25.034" v="350" actId="1076"/>
          <ac:picMkLst>
            <pc:docMk/>
            <pc:sldMk cId="3780268691" sldId="282"/>
            <ac:picMk id="15" creationId="{28038658-2225-9C86-A049-95CD3D1C3437}"/>
          </ac:picMkLst>
        </pc:picChg>
      </pc:sldChg>
      <pc:sldChg chg="addSp delSp modSp add del replId">
        <pc:chgData name="Lennart Töllke" userId="S::lennart.toellke@execed.uzh.ch::a015e1c8-021c-4fa0-8184-9ae369228193" providerId="AD" clId="Web-{EE5F9ADD-AB17-07EA-DDDE-8096BF1341BE}" dt="2024-06-21T12:19:30.085" v="310"/>
        <pc:sldMkLst>
          <pc:docMk/>
          <pc:sldMk cId="3926449691" sldId="282"/>
        </pc:sldMkLst>
        <pc:spChg chg="add del mod">
          <ac:chgData name="Lennart Töllke" userId="S::lennart.toellke@execed.uzh.ch::a015e1c8-021c-4fa0-8184-9ae369228193" providerId="AD" clId="Web-{EE5F9ADD-AB17-07EA-DDDE-8096BF1341BE}" dt="2024-06-21T12:19:25.288" v="309"/>
          <ac:spMkLst>
            <pc:docMk/>
            <pc:sldMk cId="3926449691" sldId="282"/>
            <ac:spMk id="5" creationId="{DD5548FB-D946-EF39-3E81-9E1954405D69}"/>
          </ac:spMkLst>
        </pc:spChg>
      </pc:sldChg>
      <pc:sldChg chg="addSp modSp add replId">
        <pc:chgData name="Lennart Töllke" userId="S::lennart.toellke@execed.uzh.ch::a015e1c8-021c-4fa0-8184-9ae369228193" providerId="AD" clId="Web-{EE5F9ADD-AB17-07EA-DDDE-8096BF1341BE}" dt="2024-06-21T12:32:40.510" v="401" actId="1076"/>
        <pc:sldMkLst>
          <pc:docMk/>
          <pc:sldMk cId="1048474015" sldId="283"/>
        </pc:sldMkLst>
        <pc:spChg chg="add mod">
          <ac:chgData name="Lennart Töllke" userId="S::lennart.toellke@execed.uzh.ch::a015e1c8-021c-4fa0-8184-9ae369228193" providerId="AD" clId="Web-{EE5F9ADD-AB17-07EA-DDDE-8096BF1341BE}" dt="2024-06-21T12:31:59.212" v="391" actId="1076"/>
          <ac:spMkLst>
            <pc:docMk/>
            <pc:sldMk cId="1048474015" sldId="283"/>
            <ac:spMk id="8" creationId="{ACB82589-7102-C84B-2334-B7BC36D51528}"/>
          </ac:spMkLst>
        </pc:spChg>
        <pc:picChg chg="add mod">
          <ac:chgData name="Lennart Töllke" userId="S::lennart.toellke@execed.uzh.ch::a015e1c8-021c-4fa0-8184-9ae369228193" providerId="AD" clId="Web-{EE5F9ADD-AB17-07EA-DDDE-8096BF1341BE}" dt="2024-06-21T12:32:32.682" v="399" actId="1076"/>
          <ac:picMkLst>
            <pc:docMk/>
            <pc:sldMk cId="1048474015" sldId="283"/>
            <ac:picMk id="10" creationId="{43C47063-8446-1FB3-F823-2DE0AF5EF6E0}"/>
          </ac:picMkLst>
        </pc:picChg>
        <pc:picChg chg="add mod">
          <ac:chgData name="Lennart Töllke" userId="S::lennart.toellke@execed.uzh.ch::a015e1c8-021c-4fa0-8184-9ae369228193" providerId="AD" clId="Web-{EE5F9ADD-AB17-07EA-DDDE-8096BF1341BE}" dt="2024-06-21T12:32:40.510" v="401" actId="1076"/>
          <ac:picMkLst>
            <pc:docMk/>
            <pc:sldMk cId="1048474015" sldId="283"/>
            <ac:picMk id="11" creationId="{9F1BF6B2-E79A-0D72-C763-D8E593997401}"/>
          </ac:picMkLst>
        </pc:picChg>
      </pc:sldChg>
      <pc:sldChg chg="addSp delSp modSp add del replId">
        <pc:chgData name="Lennart Töllke" userId="S::lennart.toellke@execed.uzh.ch::a015e1c8-021c-4fa0-8184-9ae369228193" providerId="AD" clId="Web-{EE5F9ADD-AB17-07EA-DDDE-8096BF1341BE}" dt="2024-06-21T12:30:13.772" v="378"/>
        <pc:sldMkLst>
          <pc:docMk/>
          <pc:sldMk cId="3947054344" sldId="283"/>
        </pc:sldMkLst>
        <pc:spChg chg="add del mod">
          <ac:chgData name="Lennart Töllke" userId="S::lennart.toellke@execed.uzh.ch::a015e1c8-021c-4fa0-8184-9ae369228193" providerId="AD" clId="Web-{EE5F9ADD-AB17-07EA-DDDE-8096BF1341BE}" dt="2024-06-21T12:28:56.817" v="365"/>
          <ac:spMkLst>
            <pc:docMk/>
            <pc:sldMk cId="3947054344" sldId="283"/>
            <ac:spMk id="3" creationId="{D82CEDDB-99AB-8A6D-72BB-A072F5F44C4B}"/>
          </ac:spMkLst>
        </pc:spChg>
        <pc:spChg chg="mod">
          <ac:chgData name="Lennart Töllke" userId="S::lennart.toellke@execed.uzh.ch::a015e1c8-021c-4fa0-8184-9ae369228193" providerId="AD" clId="Web-{EE5F9ADD-AB17-07EA-DDDE-8096BF1341BE}" dt="2024-06-21T12:28:41.239" v="364" actId="1076"/>
          <ac:spMkLst>
            <pc:docMk/>
            <pc:sldMk cId="3947054344" sldId="283"/>
            <ac:spMk id="8" creationId="{AEA8C254-DD5E-276C-B4EE-29A590DD1940}"/>
          </ac:spMkLst>
        </pc:spChg>
        <pc:spChg chg="add mod">
          <ac:chgData name="Lennart Töllke" userId="S::lennart.toellke@execed.uzh.ch::a015e1c8-021c-4fa0-8184-9ae369228193" providerId="AD" clId="Web-{EE5F9ADD-AB17-07EA-DDDE-8096BF1341BE}" dt="2024-06-21T12:28:20.285" v="358" actId="1076"/>
          <ac:spMkLst>
            <pc:docMk/>
            <pc:sldMk cId="3947054344" sldId="283"/>
            <ac:spMk id="9" creationId="{6DE4C597-877B-FEA2-1545-61FD06C8D9A4}"/>
          </ac:spMkLst>
        </pc:spChg>
        <pc:spChg chg="add mod">
          <ac:chgData name="Lennart Töllke" userId="S::lennart.toellke@execed.uzh.ch::a015e1c8-021c-4fa0-8184-9ae369228193" providerId="AD" clId="Web-{EE5F9ADD-AB17-07EA-DDDE-8096BF1341BE}" dt="2024-06-21T12:28:25.442" v="360" actId="1076"/>
          <ac:spMkLst>
            <pc:docMk/>
            <pc:sldMk cId="3947054344" sldId="283"/>
            <ac:spMk id="10" creationId="{598A1626-BFC2-229A-4D21-5B5210874EC1}"/>
          </ac:spMkLst>
        </pc:spChg>
        <pc:picChg chg="add del mod">
          <ac:chgData name="Lennart Töllke" userId="S::lennart.toellke@execed.uzh.ch::a015e1c8-021c-4fa0-8184-9ae369228193" providerId="AD" clId="Web-{EE5F9ADD-AB17-07EA-DDDE-8096BF1341BE}" dt="2024-06-21T12:28:11.566" v="356"/>
          <ac:picMkLst>
            <pc:docMk/>
            <pc:sldMk cId="3947054344" sldId="283"/>
            <ac:picMk id="5" creationId="{66C999BD-DC83-D63D-0797-356B51364F74}"/>
          </ac:picMkLst>
        </pc:picChg>
        <pc:picChg chg="add mod">
          <ac:chgData name="Lennart Töllke" userId="S::lennart.toellke@execed.uzh.ch::a015e1c8-021c-4fa0-8184-9ae369228193" providerId="AD" clId="Web-{EE5F9ADD-AB17-07EA-DDDE-8096BF1341BE}" dt="2024-06-21T12:29:07.208" v="367" actId="1076"/>
          <ac:picMkLst>
            <pc:docMk/>
            <pc:sldMk cId="3947054344" sldId="283"/>
            <ac:picMk id="11" creationId="{4D35B542-DDE9-1858-1BBE-A8FBA8DC4949}"/>
          </ac:picMkLst>
        </pc:picChg>
        <pc:picChg chg="mod">
          <ac:chgData name="Lennart Töllke" userId="S::lennart.toellke@execed.uzh.ch::a015e1c8-021c-4fa0-8184-9ae369228193" providerId="AD" clId="Web-{EE5F9ADD-AB17-07EA-DDDE-8096BF1341BE}" dt="2024-06-21T12:28:38.707" v="363" actId="1076"/>
          <ac:picMkLst>
            <pc:docMk/>
            <pc:sldMk cId="3947054344" sldId="283"/>
            <ac:picMk id="14" creationId="{171E0942-20D5-7887-E22C-6DFA7240065D}"/>
          </ac:picMkLst>
        </pc:picChg>
      </pc:sldChg>
      <pc:sldChg chg="addSp delSp modSp add replId">
        <pc:chgData name="Lennart Töllke" userId="S::lennart.toellke@execed.uzh.ch::a015e1c8-021c-4fa0-8184-9ae369228193" providerId="AD" clId="Web-{EE5F9ADD-AB17-07EA-DDDE-8096BF1341BE}" dt="2024-06-21T12:33:37.621" v="410"/>
        <pc:sldMkLst>
          <pc:docMk/>
          <pc:sldMk cId="2933845180" sldId="284"/>
        </pc:sldMkLst>
        <pc:spChg chg="del">
          <ac:chgData name="Lennart Töllke" userId="S::lennart.toellke@execed.uzh.ch::a015e1c8-021c-4fa0-8184-9ae369228193" providerId="AD" clId="Web-{EE5F9ADD-AB17-07EA-DDDE-8096BF1341BE}" dt="2024-06-21T12:33:37.621" v="410"/>
          <ac:spMkLst>
            <pc:docMk/>
            <pc:sldMk cId="2933845180" sldId="284"/>
            <ac:spMk id="3" creationId="{497DA3F5-E154-8106-F493-0B5A4D633D57}"/>
          </ac:spMkLst>
        </pc:spChg>
        <pc:spChg chg="add mod">
          <ac:chgData name="Lennart Töllke" userId="S::lennart.toellke@execed.uzh.ch::a015e1c8-021c-4fa0-8184-9ae369228193" providerId="AD" clId="Web-{EE5F9ADD-AB17-07EA-DDDE-8096BF1341BE}" dt="2024-06-21T12:33:12.870" v="405" actId="1076"/>
          <ac:spMkLst>
            <pc:docMk/>
            <pc:sldMk cId="2933845180" sldId="284"/>
            <ac:spMk id="5" creationId="{476C4D8C-0EAE-C3C8-2C44-FF6A807BED59}"/>
          </ac:spMkLst>
        </pc:spChg>
        <pc:spChg chg="add mod">
          <ac:chgData name="Lennart Töllke" userId="S::lennart.toellke@execed.uzh.ch::a015e1c8-021c-4fa0-8184-9ae369228193" providerId="AD" clId="Web-{EE5F9ADD-AB17-07EA-DDDE-8096BF1341BE}" dt="2024-06-21T12:33:25.277" v="407" actId="1076"/>
          <ac:spMkLst>
            <pc:docMk/>
            <pc:sldMk cId="2933845180" sldId="284"/>
            <ac:spMk id="9" creationId="{D5CD961E-93A0-04E2-4FB2-A3E4CBCF5B74}"/>
          </ac:spMkLst>
        </pc:spChg>
        <pc:picChg chg="add mod">
          <ac:chgData name="Lennart Töllke" userId="S::lennart.toellke@execed.uzh.ch::a015e1c8-021c-4fa0-8184-9ae369228193" providerId="AD" clId="Web-{EE5F9ADD-AB17-07EA-DDDE-8096BF1341BE}" dt="2024-06-21T12:33:35.902" v="409" actId="1076"/>
          <ac:picMkLst>
            <pc:docMk/>
            <pc:sldMk cId="2933845180" sldId="284"/>
            <ac:picMk id="12" creationId="{BF7F41E1-A75E-F854-11B3-8E4768C9B97C}"/>
          </ac:picMkLst>
        </pc:picChg>
      </pc:sldChg>
      <pc:sldChg chg="addSp modSp add del replId">
        <pc:chgData name="Lennart Töllke" userId="S::lennart.toellke@execed.uzh.ch::a015e1c8-021c-4fa0-8184-9ae369228193" providerId="AD" clId="Web-{EE5F9ADD-AB17-07EA-DDDE-8096BF1341BE}" dt="2024-06-21T12:30:10.132" v="377"/>
        <pc:sldMkLst>
          <pc:docMk/>
          <pc:sldMk cId="3388522843" sldId="284"/>
        </pc:sldMkLst>
        <pc:graphicFrameChg chg="mod modGraphic">
          <ac:chgData name="Lennart Töllke" userId="S::lennart.toellke@execed.uzh.ch::a015e1c8-021c-4fa0-8184-9ae369228193" providerId="AD" clId="Web-{EE5F9ADD-AB17-07EA-DDDE-8096BF1341BE}" dt="2024-06-21T12:29:57.334" v="375"/>
          <ac:graphicFrameMkLst>
            <pc:docMk/>
            <pc:sldMk cId="3388522843" sldId="284"/>
            <ac:graphicFrameMk id="7" creationId="{66C9E814-EE24-B45E-70CA-644BD60F20FC}"/>
          </ac:graphicFrameMkLst>
        </pc:graphicFrameChg>
        <pc:picChg chg="add mod">
          <ac:chgData name="Lennart Töllke" userId="S::lennart.toellke@execed.uzh.ch::a015e1c8-021c-4fa0-8184-9ae369228193" providerId="AD" clId="Web-{EE5F9ADD-AB17-07EA-DDDE-8096BF1341BE}" dt="2024-06-21T12:29:31.599" v="370" actId="1076"/>
          <ac:picMkLst>
            <pc:docMk/>
            <pc:sldMk cId="3388522843" sldId="284"/>
            <ac:picMk id="3" creationId="{14461435-0D72-D7A9-E1CF-F0FD21088C13}"/>
          </ac:picMkLst>
        </pc:picChg>
        <pc:picChg chg="add mod">
          <ac:chgData name="Lennart Töllke" userId="S::lennart.toellke@execed.uzh.ch::a015e1c8-021c-4fa0-8184-9ae369228193" providerId="AD" clId="Web-{EE5F9ADD-AB17-07EA-DDDE-8096BF1341BE}" dt="2024-06-21T12:29:37.474" v="372" actId="1076"/>
          <ac:picMkLst>
            <pc:docMk/>
            <pc:sldMk cId="3388522843" sldId="284"/>
            <ac:picMk id="5" creationId="{8BAAC291-A0AE-D4B8-50A4-CB2DEC061695}"/>
          </ac:picMkLst>
        </pc:picChg>
        <pc:picChg chg="add mod">
          <ac:chgData name="Lennart Töllke" userId="S::lennart.toellke@execed.uzh.ch::a015e1c8-021c-4fa0-8184-9ae369228193" providerId="AD" clId="Web-{EE5F9ADD-AB17-07EA-DDDE-8096BF1341BE}" dt="2024-06-21T12:29:42.803" v="374" actId="1076"/>
          <ac:picMkLst>
            <pc:docMk/>
            <pc:sldMk cId="3388522843" sldId="284"/>
            <ac:picMk id="12" creationId="{BB8F40C0-5F13-E480-744D-A3EB9C7FE6C3}"/>
          </ac:picMkLst>
        </pc:picChg>
      </pc:sldChg>
      <pc:sldChg chg="addSp modSp add replId">
        <pc:chgData name="Lennart Töllke" userId="S::lennart.toellke@execed.uzh.ch::a015e1c8-021c-4fa0-8184-9ae369228193" providerId="AD" clId="Web-{EE5F9ADD-AB17-07EA-DDDE-8096BF1341BE}" dt="2024-06-21T12:33:59.481" v="417" actId="1076"/>
        <pc:sldMkLst>
          <pc:docMk/>
          <pc:sldMk cId="3844642606" sldId="285"/>
        </pc:sldMkLst>
        <pc:picChg chg="add mod">
          <ac:chgData name="Lennart Töllke" userId="S::lennart.toellke@execed.uzh.ch::a015e1c8-021c-4fa0-8184-9ae369228193" providerId="AD" clId="Web-{EE5F9ADD-AB17-07EA-DDDE-8096BF1341BE}" dt="2024-06-21T12:33:47.918" v="413" actId="1076"/>
          <ac:picMkLst>
            <pc:docMk/>
            <pc:sldMk cId="3844642606" sldId="285"/>
            <ac:picMk id="3" creationId="{B54550FA-AF80-5A04-A8FC-465D16762489}"/>
          </ac:picMkLst>
        </pc:picChg>
        <pc:picChg chg="add mod">
          <ac:chgData name="Lennart Töllke" userId="S::lennart.toellke@execed.uzh.ch::a015e1c8-021c-4fa0-8184-9ae369228193" providerId="AD" clId="Web-{EE5F9ADD-AB17-07EA-DDDE-8096BF1341BE}" dt="2024-06-21T12:33:53.027" v="415" actId="1076"/>
          <ac:picMkLst>
            <pc:docMk/>
            <pc:sldMk cId="3844642606" sldId="285"/>
            <ac:picMk id="13" creationId="{DCC6AC70-FED2-1F18-663C-89FCBA9959E6}"/>
          </ac:picMkLst>
        </pc:picChg>
        <pc:picChg chg="add mod">
          <ac:chgData name="Lennart Töllke" userId="S::lennart.toellke@execed.uzh.ch::a015e1c8-021c-4fa0-8184-9ae369228193" providerId="AD" clId="Web-{EE5F9ADD-AB17-07EA-DDDE-8096BF1341BE}" dt="2024-06-21T12:33:59.481" v="417" actId="1076"/>
          <ac:picMkLst>
            <pc:docMk/>
            <pc:sldMk cId="3844642606" sldId="285"/>
            <ac:picMk id="14" creationId="{6D4570BF-F826-240B-0D24-BD4982110259}"/>
          </ac:picMkLst>
        </pc:picChg>
      </pc:sldChg>
    </pc:docChg>
  </pc:docChgLst>
  <pc:docChgLst>
    <pc:chgData name="Lennart Töllke" userId="S::lennart.toellke@execed.uzh.ch::a015e1c8-021c-4fa0-8184-9ae369228193" providerId="AD" clId="Web-{2B220DD7-2032-F3CA-0A0D-5D0C45B71973}"/>
    <pc:docChg chg="addSld modSld sldOrd">
      <pc:chgData name="Lennart Töllke" userId="S::lennart.toellke@execed.uzh.ch::a015e1c8-021c-4fa0-8184-9ae369228193" providerId="AD" clId="Web-{2B220DD7-2032-F3CA-0A0D-5D0C45B71973}" dt="2024-06-18T12:55:31.350" v="1261" actId="20577"/>
      <pc:docMkLst>
        <pc:docMk/>
      </pc:docMkLst>
      <pc:sldChg chg="modSp">
        <pc:chgData name="Lennart Töllke" userId="S::lennart.toellke@execed.uzh.ch::a015e1c8-021c-4fa0-8184-9ae369228193" providerId="AD" clId="Web-{2B220DD7-2032-F3CA-0A0D-5D0C45B71973}" dt="2024-06-18T09:42:36.044" v="4" actId="20577"/>
        <pc:sldMkLst>
          <pc:docMk/>
          <pc:sldMk cId="466239616" sldId="257"/>
        </pc:sldMkLst>
        <pc:spChg chg="mod">
          <ac:chgData name="Lennart Töllke" userId="S::lennart.toellke@execed.uzh.ch::a015e1c8-021c-4fa0-8184-9ae369228193" providerId="AD" clId="Web-{2B220DD7-2032-F3CA-0A0D-5D0C45B71973}" dt="2024-06-18T09:42:36.044" v="4" actId="20577"/>
          <ac:spMkLst>
            <pc:docMk/>
            <pc:sldMk cId="466239616" sldId="257"/>
            <ac:spMk id="3" creationId="{724A8AD7-12E5-468A-6489-68F15FC36780}"/>
          </ac:spMkLst>
        </pc:spChg>
      </pc:sldChg>
      <pc:sldChg chg="addSp modSp mod setBg">
        <pc:chgData name="Lennart Töllke" userId="S::lennart.toellke@execed.uzh.ch::a015e1c8-021c-4fa0-8184-9ae369228193" providerId="AD" clId="Web-{2B220DD7-2032-F3CA-0A0D-5D0C45B71973}" dt="2024-06-18T12:53:21.019" v="1245" actId="20577"/>
        <pc:sldMkLst>
          <pc:docMk/>
          <pc:sldMk cId="3275887225" sldId="262"/>
        </pc:sldMkLst>
        <pc:spChg chg="mod">
          <ac:chgData name="Lennart Töllke" userId="S::lennart.toellke@execed.uzh.ch::a015e1c8-021c-4fa0-8184-9ae369228193" providerId="AD" clId="Web-{2B220DD7-2032-F3CA-0A0D-5D0C45B71973}" dt="2024-06-18T12:53:21.019" v="1245" actId="20577"/>
          <ac:spMkLst>
            <pc:docMk/>
            <pc:sldMk cId="3275887225" sldId="262"/>
            <ac:spMk id="2" creationId="{0D66EECF-434A-03B9-D16D-B8810054286A}"/>
          </ac:spMkLst>
        </pc:spChg>
        <pc:spChg chg="mod">
          <ac:chgData name="Lennart Töllke" userId="S::lennart.toellke@execed.uzh.ch::a015e1c8-021c-4fa0-8184-9ae369228193" providerId="AD" clId="Web-{2B220DD7-2032-F3CA-0A0D-5D0C45B71973}" dt="2024-06-18T12:52:55.472" v="1243"/>
          <ac:spMkLst>
            <pc:docMk/>
            <pc:sldMk cId="3275887225" sldId="262"/>
            <ac:spMk id="5" creationId="{F1576278-37F3-D046-D240-E99D1B7D593E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2:55.472" v="1243"/>
          <ac:spMkLst>
            <pc:docMk/>
            <pc:sldMk cId="3275887225" sldId="262"/>
            <ac:spMk id="11" creationId="{9F4444CE-BC8D-4D61-B303-4C05614E62AB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2:55.472" v="1243"/>
          <ac:spMkLst>
            <pc:docMk/>
            <pc:sldMk cId="3275887225" sldId="262"/>
            <ac:spMk id="13" creationId="{62423CA5-E2E1-4789-B759-9906C1C94063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2:55.472" v="1243"/>
          <ac:spMkLst>
            <pc:docMk/>
            <pc:sldMk cId="3275887225" sldId="262"/>
            <ac:spMk id="15" creationId="{73772B81-181F-48B7-8826-4D9686D15DF5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2:55.472" v="1243"/>
          <ac:spMkLst>
            <pc:docMk/>
            <pc:sldMk cId="3275887225" sldId="262"/>
            <ac:spMk id="17" creationId="{B2205F6E-03C6-4E92-877C-E2482F6599AA}"/>
          </ac:spMkLst>
        </pc:spChg>
        <pc:picChg chg="mod ord">
          <ac:chgData name="Lennart Töllke" userId="S::lennart.toellke@execed.uzh.ch::a015e1c8-021c-4fa0-8184-9ae369228193" providerId="AD" clId="Web-{2B220DD7-2032-F3CA-0A0D-5D0C45B71973}" dt="2024-06-18T12:52:55.472" v="1243"/>
          <ac:picMkLst>
            <pc:docMk/>
            <pc:sldMk cId="3275887225" sldId="262"/>
            <ac:picMk id="3" creationId="{0F9BB71F-E2DC-8A4E-2091-5E7EF0226E49}"/>
          </ac:picMkLst>
        </pc:picChg>
      </pc:sldChg>
      <pc:sldChg chg="addSp delSp modSp mod setBg">
        <pc:chgData name="Lennart Töllke" userId="S::lennart.toellke@execed.uzh.ch::a015e1c8-021c-4fa0-8184-9ae369228193" providerId="AD" clId="Web-{2B220DD7-2032-F3CA-0A0D-5D0C45B71973}" dt="2024-06-18T12:55:19.287" v="1257" actId="20577"/>
        <pc:sldMkLst>
          <pc:docMk/>
          <pc:sldMk cId="2595733855" sldId="263"/>
        </pc:sldMkLst>
        <pc:spChg chg="mod">
          <ac:chgData name="Lennart Töllke" userId="S::lennart.toellke@execed.uzh.ch::a015e1c8-021c-4fa0-8184-9ae369228193" providerId="AD" clId="Web-{2B220DD7-2032-F3CA-0A0D-5D0C45B71973}" dt="2024-06-18T12:55:19.287" v="1257" actId="20577"/>
          <ac:spMkLst>
            <pc:docMk/>
            <pc:sldMk cId="2595733855" sldId="263"/>
            <ac:spMk id="2" creationId="{0D66EECF-434A-03B9-D16D-B8810054286A}"/>
          </ac:spMkLst>
        </pc:spChg>
        <pc:spChg chg="mod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5" creationId="{F1576278-37F3-D046-D240-E99D1B7D593E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12" creationId="{A65AC7D1-EAA9-48F5-B509-60A7F50BF703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14" creationId="{D6320AF9-619A-4175-865B-5663E1AEF4C5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20" creationId="{7E018740-5C2B-4A41-AC1A-7E68D1EC1954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22" creationId="{166F75A4-C475-4941-8EE2-B80A06A2C1BB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24" creationId="{A032553A-72E8-4B0D-8405-FF9771C9AF05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26" creationId="{765800AC-C3B9-498E-87BC-29FAE4C76B21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28" creationId="{1F9D6ACB-2FF4-49F9-978A-E0D5327FC635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30" creationId="{A5EC319D-0FEA-4B95-A3EA-01E35672C95B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35" creationId="{9F4444CE-BC8D-4D61-B303-4C05614E62AB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37" creationId="{62423CA5-E2E1-4789-B759-9906C1C94063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39" creationId="{73772B81-181F-48B7-8826-4D9686D15DF5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5:10.115" v="1254"/>
          <ac:spMkLst>
            <pc:docMk/>
            <pc:sldMk cId="2595733855" sldId="263"/>
            <ac:spMk id="41" creationId="{B2205F6E-03C6-4E92-877C-E2482F6599AA}"/>
          </ac:spMkLst>
        </pc:spChg>
        <pc:picChg chg="mod ord">
          <ac:chgData name="Lennart Töllke" userId="S::lennart.toellke@execed.uzh.ch::a015e1c8-021c-4fa0-8184-9ae369228193" providerId="AD" clId="Web-{2B220DD7-2032-F3CA-0A0D-5D0C45B71973}" dt="2024-06-18T12:55:10.115" v="1254"/>
          <ac:picMkLst>
            <pc:docMk/>
            <pc:sldMk cId="2595733855" sldId="263"/>
            <ac:picMk id="7" creationId="{CCDAEEE2-F36A-CC7C-F677-14B6E7597BE1}"/>
          </ac:picMkLst>
        </pc:picChg>
        <pc:cxnChg chg="add del">
          <ac:chgData name="Lennart Töllke" userId="S::lennart.toellke@execed.uzh.ch::a015e1c8-021c-4fa0-8184-9ae369228193" providerId="AD" clId="Web-{2B220DD7-2032-F3CA-0A0D-5D0C45B71973}" dt="2024-06-18T12:55:10.115" v="1254"/>
          <ac:cxnSpMkLst>
            <pc:docMk/>
            <pc:sldMk cId="2595733855" sldId="263"/>
            <ac:cxnSpMk id="16" creationId="{063B6EC6-D752-4EE7-908B-F8F19E8C7FEA}"/>
          </ac:cxnSpMkLst>
        </pc:cxnChg>
        <pc:cxnChg chg="add del">
          <ac:chgData name="Lennart Töllke" userId="S::lennart.toellke@execed.uzh.ch::a015e1c8-021c-4fa0-8184-9ae369228193" providerId="AD" clId="Web-{2B220DD7-2032-F3CA-0A0D-5D0C45B71973}" dt="2024-06-18T12:55:10.115" v="1254"/>
          <ac:cxnSpMkLst>
            <pc:docMk/>
            <pc:sldMk cId="2595733855" sldId="263"/>
            <ac:cxnSpMk id="18" creationId="{EFECD4E8-AD3E-4228-82A2-9461958EA94D}"/>
          </ac:cxnSpMkLst>
        </pc:cxnChg>
      </pc:sldChg>
      <pc:sldChg chg="addSp modSp mod setBg">
        <pc:chgData name="Lennart Töllke" userId="S::lennart.toellke@execed.uzh.ch::a015e1c8-021c-4fa0-8184-9ae369228193" providerId="AD" clId="Web-{2B220DD7-2032-F3CA-0A0D-5D0C45B71973}" dt="2024-06-18T12:55:31.350" v="1261" actId="20577"/>
        <pc:sldMkLst>
          <pc:docMk/>
          <pc:sldMk cId="2945179860" sldId="264"/>
        </pc:sldMkLst>
        <pc:spChg chg="mod">
          <ac:chgData name="Lennart Töllke" userId="S::lennart.toellke@execed.uzh.ch::a015e1c8-021c-4fa0-8184-9ae369228193" providerId="AD" clId="Web-{2B220DD7-2032-F3CA-0A0D-5D0C45B71973}" dt="2024-06-18T12:55:31.350" v="1261" actId="20577"/>
          <ac:spMkLst>
            <pc:docMk/>
            <pc:sldMk cId="2945179860" sldId="264"/>
            <ac:spMk id="2" creationId="{0D66EECF-434A-03B9-D16D-B8810054286A}"/>
          </ac:spMkLst>
        </pc:spChg>
        <pc:spChg chg="mod">
          <ac:chgData name="Lennart Töllke" userId="S::lennart.toellke@execed.uzh.ch::a015e1c8-021c-4fa0-8184-9ae369228193" providerId="AD" clId="Web-{2B220DD7-2032-F3CA-0A0D-5D0C45B71973}" dt="2024-06-18T12:54:57.177" v="1253"/>
          <ac:spMkLst>
            <pc:docMk/>
            <pc:sldMk cId="2945179860" sldId="264"/>
            <ac:spMk id="5" creationId="{F1576278-37F3-D046-D240-E99D1B7D593E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4:57.177" v="1253"/>
          <ac:spMkLst>
            <pc:docMk/>
            <pc:sldMk cId="2945179860" sldId="264"/>
            <ac:spMk id="11" creationId="{9F4444CE-BC8D-4D61-B303-4C05614E62AB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4:57.177" v="1253"/>
          <ac:spMkLst>
            <pc:docMk/>
            <pc:sldMk cId="2945179860" sldId="264"/>
            <ac:spMk id="13" creationId="{62423CA5-E2E1-4789-B759-9906C1C94063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4:57.177" v="1253"/>
          <ac:spMkLst>
            <pc:docMk/>
            <pc:sldMk cId="2945179860" sldId="264"/>
            <ac:spMk id="15" creationId="{73772B81-181F-48B7-8826-4D9686D15DF5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4:57.177" v="1253"/>
          <ac:spMkLst>
            <pc:docMk/>
            <pc:sldMk cId="2945179860" sldId="264"/>
            <ac:spMk id="17" creationId="{B2205F6E-03C6-4E92-877C-E2482F6599AA}"/>
          </ac:spMkLst>
        </pc:spChg>
        <pc:picChg chg="mod ord">
          <ac:chgData name="Lennart Töllke" userId="S::lennart.toellke@execed.uzh.ch::a015e1c8-021c-4fa0-8184-9ae369228193" providerId="AD" clId="Web-{2B220DD7-2032-F3CA-0A0D-5D0C45B71973}" dt="2024-06-18T12:54:57.177" v="1253"/>
          <ac:picMkLst>
            <pc:docMk/>
            <pc:sldMk cId="2945179860" sldId="264"/>
            <ac:picMk id="4" creationId="{22A87B81-FC86-7FD3-199B-7B7ECCE385DC}"/>
          </ac:picMkLst>
        </pc:picChg>
      </pc:sldChg>
      <pc:sldChg chg="modSp modNotes">
        <pc:chgData name="Lennart Töllke" userId="S::lennart.toellke@execed.uzh.ch::a015e1c8-021c-4fa0-8184-9ae369228193" providerId="AD" clId="Web-{2B220DD7-2032-F3CA-0A0D-5D0C45B71973}" dt="2024-06-18T11:54:10.244" v="54" actId="20577"/>
        <pc:sldMkLst>
          <pc:docMk/>
          <pc:sldMk cId="249853380" sldId="269"/>
        </pc:sldMkLst>
        <pc:spChg chg="mod">
          <ac:chgData name="Lennart Töllke" userId="S::lennart.toellke@execed.uzh.ch::a015e1c8-021c-4fa0-8184-9ae369228193" providerId="AD" clId="Web-{2B220DD7-2032-F3CA-0A0D-5D0C45B71973}" dt="2024-06-18T11:54:10.244" v="54" actId="20577"/>
          <ac:spMkLst>
            <pc:docMk/>
            <pc:sldMk cId="249853380" sldId="269"/>
            <ac:spMk id="5" creationId="{F1576278-37F3-D046-D240-E99D1B7D593E}"/>
          </ac:spMkLst>
        </pc:spChg>
      </pc:sldChg>
      <pc:sldChg chg="addSp delSp modSp mod setBg">
        <pc:chgData name="Lennart Töllke" userId="S::lennart.toellke@execed.uzh.ch::a015e1c8-021c-4fa0-8184-9ae369228193" providerId="AD" clId="Web-{2B220DD7-2032-F3CA-0A0D-5D0C45B71973}" dt="2024-06-18T12:52:20.112" v="1242"/>
        <pc:sldMkLst>
          <pc:docMk/>
          <pc:sldMk cId="293152499" sldId="270"/>
        </pc:sldMkLst>
        <pc:spChg chg="mod">
          <ac:chgData name="Lennart Töllke" userId="S::lennart.toellke@execed.uzh.ch::a015e1c8-021c-4fa0-8184-9ae369228193" providerId="AD" clId="Web-{2B220DD7-2032-F3CA-0A0D-5D0C45B71973}" dt="2024-06-18T12:52:20.112" v="1242"/>
          <ac:spMkLst>
            <pc:docMk/>
            <pc:sldMk cId="293152499" sldId="270"/>
            <ac:spMk id="2" creationId="{0D66EECF-434A-03B9-D16D-B8810054286A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2:20.112" v="1242"/>
          <ac:spMkLst>
            <pc:docMk/>
            <pc:sldMk cId="293152499" sldId="270"/>
            <ac:spMk id="5" creationId="{F1576278-37F3-D046-D240-E99D1B7D593E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2:20.112" v="1242"/>
          <ac:spMkLst>
            <pc:docMk/>
            <pc:sldMk cId="293152499" sldId="270"/>
            <ac:spMk id="12" creationId="{9F4444CE-BC8D-4D61-B303-4C05614E62AB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2:20.112" v="1242"/>
          <ac:spMkLst>
            <pc:docMk/>
            <pc:sldMk cId="293152499" sldId="270"/>
            <ac:spMk id="14" creationId="{73772B81-181F-48B7-8826-4D9686D15DF5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2:20.112" v="1242"/>
          <ac:spMkLst>
            <pc:docMk/>
            <pc:sldMk cId="293152499" sldId="270"/>
            <ac:spMk id="16" creationId="{B2205F6E-03C6-4E92-877C-E2482F6599AA}"/>
          </ac:spMkLst>
        </pc:spChg>
        <pc:graphicFrameChg chg="add del">
          <ac:chgData name="Lennart Töllke" userId="S::lennart.toellke@execed.uzh.ch::a015e1c8-021c-4fa0-8184-9ae369228193" providerId="AD" clId="Web-{2B220DD7-2032-F3CA-0A0D-5D0C45B71973}" dt="2024-06-18T12:52:20.112" v="1242"/>
          <ac:graphicFrameMkLst>
            <pc:docMk/>
            <pc:sldMk cId="293152499" sldId="270"/>
            <ac:graphicFrameMk id="8" creationId="{F96F76FA-4068-F745-A539-0A6420D2CF07}"/>
          </ac:graphicFrameMkLst>
        </pc:graphicFrameChg>
      </pc:sldChg>
      <pc:sldChg chg="modSp modNotes">
        <pc:chgData name="Lennart Töllke" userId="S::lennart.toellke@execed.uzh.ch::a015e1c8-021c-4fa0-8184-9ae369228193" providerId="AD" clId="Web-{2B220DD7-2032-F3CA-0A0D-5D0C45B71973}" dt="2024-06-18T11:56:03.871" v="92" actId="20577"/>
        <pc:sldMkLst>
          <pc:docMk/>
          <pc:sldMk cId="4124155141" sldId="271"/>
        </pc:sldMkLst>
        <pc:spChg chg="mod">
          <ac:chgData name="Lennart Töllke" userId="S::lennart.toellke@execed.uzh.ch::a015e1c8-021c-4fa0-8184-9ae369228193" providerId="AD" clId="Web-{2B220DD7-2032-F3CA-0A0D-5D0C45B71973}" dt="2024-06-18T11:56:03.871" v="92" actId="20577"/>
          <ac:spMkLst>
            <pc:docMk/>
            <pc:sldMk cId="4124155141" sldId="271"/>
            <ac:spMk id="5" creationId="{F1576278-37F3-D046-D240-E99D1B7D593E}"/>
          </ac:spMkLst>
        </pc:spChg>
      </pc:sldChg>
      <pc:sldChg chg="addSp delSp modSp mod setBg">
        <pc:chgData name="Lennart Töllke" userId="S::lennart.toellke@execed.uzh.ch::a015e1c8-021c-4fa0-8184-9ae369228193" providerId="AD" clId="Web-{2B220DD7-2032-F3CA-0A0D-5D0C45B71973}" dt="2024-06-18T12:51:08.938" v="1240"/>
        <pc:sldMkLst>
          <pc:docMk/>
          <pc:sldMk cId="2389192984" sldId="272"/>
        </pc:sldMkLst>
        <pc:spChg chg="mod">
          <ac:chgData name="Lennart Töllke" userId="S::lennart.toellke@execed.uzh.ch::a015e1c8-021c-4fa0-8184-9ae369228193" providerId="AD" clId="Web-{2B220DD7-2032-F3CA-0A0D-5D0C45B71973}" dt="2024-06-18T12:51:08.938" v="1240"/>
          <ac:spMkLst>
            <pc:docMk/>
            <pc:sldMk cId="2389192984" sldId="272"/>
            <ac:spMk id="2" creationId="{0D66EECF-434A-03B9-D16D-B8810054286A}"/>
          </ac:spMkLst>
        </pc:spChg>
        <pc:spChg chg="del mod">
          <ac:chgData name="Lennart Töllke" userId="S::lennart.toellke@execed.uzh.ch::a015e1c8-021c-4fa0-8184-9ae369228193" providerId="AD" clId="Web-{2B220DD7-2032-F3CA-0A0D-5D0C45B71973}" dt="2024-06-18T12:50:42.360" v="1239"/>
          <ac:spMkLst>
            <pc:docMk/>
            <pc:sldMk cId="2389192984" sldId="272"/>
            <ac:spMk id="5" creationId="{F1576278-37F3-D046-D240-E99D1B7D593E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0:42.360" v="1239"/>
          <ac:spMkLst>
            <pc:docMk/>
            <pc:sldMk cId="2389192984" sldId="272"/>
            <ac:spMk id="12" creationId="{9F4444CE-BC8D-4D61-B303-4C05614E62AB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0:42.360" v="1239"/>
          <ac:spMkLst>
            <pc:docMk/>
            <pc:sldMk cId="2389192984" sldId="272"/>
            <ac:spMk id="14" creationId="{73772B81-181F-48B7-8826-4D9686D15DF5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0:42.360" v="1239"/>
          <ac:spMkLst>
            <pc:docMk/>
            <pc:sldMk cId="2389192984" sldId="272"/>
            <ac:spMk id="16" creationId="{B2205F6E-03C6-4E92-877C-E2482F6599AA}"/>
          </ac:spMkLst>
        </pc:spChg>
        <pc:graphicFrameChg chg="add">
          <ac:chgData name="Lennart Töllke" userId="S::lennart.toellke@execed.uzh.ch::a015e1c8-021c-4fa0-8184-9ae369228193" providerId="AD" clId="Web-{2B220DD7-2032-F3CA-0A0D-5D0C45B71973}" dt="2024-06-18T12:50:42.360" v="1239"/>
          <ac:graphicFrameMkLst>
            <pc:docMk/>
            <pc:sldMk cId="2389192984" sldId="272"/>
            <ac:graphicFrameMk id="8" creationId="{97E7C6C4-BE10-35AD-DD91-90165BEA39AC}"/>
          </ac:graphicFrameMkLst>
        </pc:graphicFrameChg>
      </pc:sldChg>
      <pc:sldChg chg="modNotes">
        <pc:chgData name="Lennart Töllke" userId="S::lennart.toellke@execed.uzh.ch::a015e1c8-021c-4fa0-8184-9ae369228193" providerId="AD" clId="Web-{2B220DD7-2032-F3CA-0A0D-5D0C45B71973}" dt="2024-06-18T11:59:04.531" v="137"/>
        <pc:sldMkLst>
          <pc:docMk/>
          <pc:sldMk cId="2629492668" sldId="273"/>
        </pc:sldMkLst>
      </pc:sldChg>
      <pc:sldChg chg="addSp delSp modSp add replId modNotes">
        <pc:chgData name="Lennart Töllke" userId="S::lennart.toellke@execed.uzh.ch::a015e1c8-021c-4fa0-8184-9ae369228193" providerId="AD" clId="Web-{2B220DD7-2032-F3CA-0A0D-5D0C45B71973}" dt="2024-06-18T12:37:35.875" v="805" actId="20577"/>
        <pc:sldMkLst>
          <pc:docMk/>
          <pc:sldMk cId="2012206680" sldId="274"/>
        </pc:sldMkLst>
        <pc:spChg chg="mod">
          <ac:chgData name="Lennart Töllke" userId="S::lennart.toellke@execed.uzh.ch::a015e1c8-021c-4fa0-8184-9ae369228193" providerId="AD" clId="Web-{2B220DD7-2032-F3CA-0A0D-5D0C45B71973}" dt="2024-06-18T12:37:35.875" v="805" actId="20577"/>
          <ac:spMkLst>
            <pc:docMk/>
            <pc:sldMk cId="2012206680" sldId="274"/>
            <ac:spMk id="2" creationId="{0D66EECF-434A-03B9-D16D-B8810054286A}"/>
          </ac:spMkLst>
        </pc:spChg>
        <pc:spChg chg="del">
          <ac:chgData name="Lennart Töllke" userId="S::lennart.toellke@execed.uzh.ch::a015e1c8-021c-4fa0-8184-9ae369228193" providerId="AD" clId="Web-{2B220DD7-2032-F3CA-0A0D-5D0C45B71973}" dt="2024-06-18T11:59:35.876" v="143"/>
          <ac:spMkLst>
            <pc:docMk/>
            <pc:sldMk cId="2012206680" sldId="274"/>
            <ac:spMk id="3" creationId="{497DA3F5-E154-8106-F493-0B5A4D633D57}"/>
          </ac:spMkLst>
        </pc:spChg>
        <pc:spChg chg="mod">
          <ac:chgData name="Lennart Töllke" userId="S::lennart.toellke@execed.uzh.ch::a015e1c8-021c-4fa0-8184-9ae369228193" providerId="AD" clId="Web-{2B220DD7-2032-F3CA-0A0D-5D0C45B71973}" dt="2024-06-18T12:36:12.451" v="749" actId="20577"/>
          <ac:spMkLst>
            <pc:docMk/>
            <pc:sldMk cId="2012206680" sldId="274"/>
            <ac:spMk id="5" creationId="{F1576278-37F3-D046-D240-E99D1B7D593E}"/>
          </ac:spMkLst>
        </pc:spChg>
        <pc:picChg chg="add del mod">
          <ac:chgData name="Lennart Töllke" userId="S::lennart.toellke@execed.uzh.ch::a015e1c8-021c-4fa0-8184-9ae369228193" providerId="AD" clId="Web-{2B220DD7-2032-F3CA-0A0D-5D0C45B71973}" dt="2024-06-18T12:33:19.745" v="618"/>
          <ac:picMkLst>
            <pc:docMk/>
            <pc:sldMk cId="2012206680" sldId="274"/>
            <ac:picMk id="4" creationId="{85F847DD-A82E-6762-D623-5B94BD608659}"/>
          </ac:picMkLst>
        </pc:picChg>
        <pc:picChg chg="add mod modCrop">
          <ac:chgData name="Lennart Töllke" userId="S::lennart.toellke@execed.uzh.ch::a015e1c8-021c-4fa0-8184-9ae369228193" providerId="AD" clId="Web-{2B220DD7-2032-F3CA-0A0D-5D0C45B71973}" dt="2024-06-18T12:36:08.123" v="743" actId="1076"/>
          <ac:picMkLst>
            <pc:docMk/>
            <pc:sldMk cId="2012206680" sldId="274"/>
            <ac:picMk id="7" creationId="{8400FE34-AB2F-4951-383C-C320D6C2CDB8}"/>
          </ac:picMkLst>
        </pc:picChg>
      </pc:sldChg>
      <pc:sldChg chg="modSp add replId">
        <pc:chgData name="Lennart Töllke" userId="S::lennart.toellke@execed.uzh.ch::a015e1c8-021c-4fa0-8184-9ae369228193" providerId="AD" clId="Web-{2B220DD7-2032-F3CA-0A0D-5D0C45B71973}" dt="2024-06-18T12:37:44.156" v="808" actId="20577"/>
        <pc:sldMkLst>
          <pc:docMk/>
          <pc:sldMk cId="2829690343" sldId="275"/>
        </pc:sldMkLst>
        <pc:spChg chg="mod">
          <ac:chgData name="Lennart Töllke" userId="S::lennart.toellke@execed.uzh.ch::a015e1c8-021c-4fa0-8184-9ae369228193" providerId="AD" clId="Web-{2B220DD7-2032-F3CA-0A0D-5D0C45B71973}" dt="2024-06-18T12:37:44.156" v="808" actId="20577"/>
          <ac:spMkLst>
            <pc:docMk/>
            <pc:sldMk cId="2829690343" sldId="275"/>
            <ac:spMk id="2" creationId="{0D66EECF-434A-03B9-D16D-B8810054286A}"/>
          </ac:spMkLst>
        </pc:spChg>
        <pc:spChg chg="mod">
          <ac:chgData name="Lennart Töllke" userId="S::lennart.toellke@execed.uzh.ch::a015e1c8-021c-4fa0-8184-9ae369228193" providerId="AD" clId="Web-{2B220DD7-2032-F3CA-0A0D-5D0C45B71973}" dt="2024-06-18T12:36:46.811" v="780" actId="20577"/>
          <ac:spMkLst>
            <pc:docMk/>
            <pc:sldMk cId="2829690343" sldId="275"/>
            <ac:spMk id="5" creationId="{F1576278-37F3-D046-D240-E99D1B7D593E}"/>
          </ac:spMkLst>
        </pc:spChg>
      </pc:sldChg>
      <pc:sldChg chg="addSp delSp modSp add mod replId setBg">
        <pc:chgData name="Lennart Töllke" userId="S::lennart.toellke@execed.uzh.ch::a015e1c8-021c-4fa0-8184-9ae369228193" providerId="AD" clId="Web-{2B220DD7-2032-F3CA-0A0D-5D0C45B71973}" dt="2024-06-18T12:50:20.234" v="1238"/>
        <pc:sldMkLst>
          <pc:docMk/>
          <pc:sldMk cId="307338623" sldId="276"/>
        </pc:sldMkLst>
        <pc:spChg chg="mod">
          <ac:chgData name="Lennart Töllke" userId="S::lennart.toellke@execed.uzh.ch::a015e1c8-021c-4fa0-8184-9ae369228193" providerId="AD" clId="Web-{2B220DD7-2032-F3CA-0A0D-5D0C45B71973}" dt="2024-06-18T12:50:20.234" v="1238"/>
          <ac:spMkLst>
            <pc:docMk/>
            <pc:sldMk cId="307338623" sldId="276"/>
            <ac:spMk id="2" creationId="{0D66EECF-434A-03B9-D16D-B8810054286A}"/>
          </ac:spMkLst>
        </pc:spChg>
        <pc:spChg chg="add del mod">
          <ac:chgData name="Lennart Töllke" userId="S::lennart.toellke@execed.uzh.ch::a015e1c8-021c-4fa0-8184-9ae369228193" providerId="AD" clId="Web-{2B220DD7-2032-F3CA-0A0D-5D0C45B71973}" dt="2024-06-18T12:50:20.234" v="1238"/>
          <ac:spMkLst>
            <pc:docMk/>
            <pc:sldMk cId="307338623" sldId="276"/>
            <ac:spMk id="5" creationId="{F1576278-37F3-D046-D240-E99D1B7D593E}"/>
          </ac:spMkLst>
        </pc:spChg>
        <pc:spChg chg="mod">
          <ac:chgData name="Lennart Töllke" userId="S::lennart.toellke@execed.uzh.ch::a015e1c8-021c-4fa0-8184-9ae369228193" providerId="AD" clId="Web-{2B220DD7-2032-F3CA-0A0D-5D0C45B71973}" dt="2024-06-18T12:42:13.396" v="901" actId="1076"/>
          <ac:spMkLst>
            <pc:docMk/>
            <pc:sldMk cId="307338623" sldId="276"/>
            <ac:spMk id="6" creationId="{1C26991F-8188-FD49-32A8-B2A0453AB443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0:10.984" v="1235"/>
          <ac:spMkLst>
            <pc:docMk/>
            <pc:sldMk cId="307338623" sldId="276"/>
            <ac:spMk id="12" creationId="{9F4444CE-BC8D-4D61-B303-4C05614E62AB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0:10.984" v="1235"/>
          <ac:spMkLst>
            <pc:docMk/>
            <pc:sldMk cId="307338623" sldId="276"/>
            <ac:spMk id="14" creationId="{73772B81-181F-48B7-8826-4D9686D15DF5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0:10.984" v="1235"/>
          <ac:spMkLst>
            <pc:docMk/>
            <pc:sldMk cId="307338623" sldId="276"/>
            <ac:spMk id="16" creationId="{B2205F6E-03C6-4E92-877C-E2482F6599AA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0:20.172" v="1237"/>
          <ac:spMkLst>
            <pc:docMk/>
            <pc:sldMk cId="307338623" sldId="276"/>
            <ac:spMk id="18" creationId="{9F4444CE-BC8D-4D61-B303-4C05614E62AB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0:20.172" v="1237"/>
          <ac:spMkLst>
            <pc:docMk/>
            <pc:sldMk cId="307338623" sldId="276"/>
            <ac:spMk id="19" creationId="{73772B81-181F-48B7-8826-4D9686D15DF5}"/>
          </ac:spMkLst>
        </pc:spChg>
        <pc:spChg chg="add del">
          <ac:chgData name="Lennart Töllke" userId="S::lennart.toellke@execed.uzh.ch::a015e1c8-021c-4fa0-8184-9ae369228193" providerId="AD" clId="Web-{2B220DD7-2032-F3CA-0A0D-5D0C45B71973}" dt="2024-06-18T12:50:20.172" v="1237"/>
          <ac:spMkLst>
            <pc:docMk/>
            <pc:sldMk cId="307338623" sldId="276"/>
            <ac:spMk id="20" creationId="{B2205F6E-03C6-4E92-877C-E2482F6599AA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0:20.234" v="1238"/>
          <ac:spMkLst>
            <pc:docMk/>
            <pc:sldMk cId="307338623" sldId="276"/>
            <ac:spMk id="23" creationId="{9F4444CE-BC8D-4D61-B303-4C05614E62AB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0:20.234" v="1238"/>
          <ac:spMkLst>
            <pc:docMk/>
            <pc:sldMk cId="307338623" sldId="276"/>
            <ac:spMk id="24" creationId="{73772B81-181F-48B7-8826-4D9686D15DF5}"/>
          </ac:spMkLst>
        </pc:spChg>
        <pc:spChg chg="add">
          <ac:chgData name="Lennart Töllke" userId="S::lennart.toellke@execed.uzh.ch::a015e1c8-021c-4fa0-8184-9ae369228193" providerId="AD" clId="Web-{2B220DD7-2032-F3CA-0A0D-5D0C45B71973}" dt="2024-06-18T12:50:20.234" v="1238"/>
          <ac:spMkLst>
            <pc:docMk/>
            <pc:sldMk cId="307338623" sldId="276"/>
            <ac:spMk id="25" creationId="{B2205F6E-03C6-4E92-877C-E2482F6599AA}"/>
          </ac:spMkLst>
        </pc:spChg>
        <pc:graphicFrameChg chg="add del">
          <ac:chgData name="Lennart Töllke" userId="S::lennart.toellke@execed.uzh.ch::a015e1c8-021c-4fa0-8184-9ae369228193" providerId="AD" clId="Web-{2B220DD7-2032-F3CA-0A0D-5D0C45B71973}" dt="2024-06-18T12:50:10.984" v="1235"/>
          <ac:graphicFrameMkLst>
            <pc:docMk/>
            <pc:sldMk cId="307338623" sldId="276"/>
            <ac:graphicFrameMk id="8" creationId="{838FF954-8260-63A3-61A3-018402AB724D}"/>
          </ac:graphicFrameMkLst>
        </pc:graphicFrameChg>
        <pc:graphicFrameChg chg="add del">
          <ac:chgData name="Lennart Töllke" userId="S::lennart.toellke@execed.uzh.ch::a015e1c8-021c-4fa0-8184-9ae369228193" providerId="AD" clId="Web-{2B220DD7-2032-F3CA-0A0D-5D0C45B71973}" dt="2024-06-18T12:50:20.172" v="1237"/>
          <ac:graphicFrameMkLst>
            <pc:docMk/>
            <pc:sldMk cId="307338623" sldId="276"/>
            <ac:graphicFrameMk id="21" creationId="{DF905F9B-8471-7ACC-78C4-DCA865494812}"/>
          </ac:graphicFrameMkLst>
        </pc:graphicFrameChg>
        <pc:graphicFrameChg chg="add">
          <ac:chgData name="Lennart Töllke" userId="S::lennart.toellke@execed.uzh.ch::a015e1c8-021c-4fa0-8184-9ae369228193" providerId="AD" clId="Web-{2B220DD7-2032-F3CA-0A0D-5D0C45B71973}" dt="2024-06-18T12:50:20.234" v="1238"/>
          <ac:graphicFrameMkLst>
            <pc:docMk/>
            <pc:sldMk cId="307338623" sldId="276"/>
            <ac:graphicFrameMk id="26" creationId="{838FF954-8260-63A3-61A3-018402AB724D}"/>
          </ac:graphicFrameMkLst>
        </pc:graphicFrameChg>
      </pc:sldChg>
      <pc:sldChg chg="addSp delSp modSp add mod ord replId setBg">
        <pc:chgData name="Lennart Töllke" userId="S::lennart.toellke@execed.uzh.ch::a015e1c8-021c-4fa0-8184-9ae369228193" providerId="AD" clId="Web-{2B220DD7-2032-F3CA-0A0D-5D0C45B71973}" dt="2024-06-18T12:49:46.218" v="1233" actId="1076"/>
        <pc:sldMkLst>
          <pc:docMk/>
          <pc:sldMk cId="740044971" sldId="277"/>
        </pc:sldMkLst>
        <pc:spChg chg="mod">
          <ac:chgData name="Lennart Töllke" userId="S::lennart.toellke@execed.uzh.ch::a015e1c8-021c-4fa0-8184-9ae369228193" providerId="AD" clId="Web-{2B220DD7-2032-F3CA-0A0D-5D0C45B71973}" dt="2024-06-18T12:49:46.218" v="1233" actId="1076"/>
          <ac:spMkLst>
            <pc:docMk/>
            <pc:sldMk cId="740044971" sldId="277"/>
            <ac:spMk id="2" creationId="{0D66EECF-434A-03B9-D16D-B8810054286A}"/>
          </ac:spMkLst>
        </pc:spChg>
        <pc:spChg chg="del mod">
          <ac:chgData name="Lennart Töllke" userId="S::lennart.toellke@execed.uzh.ch::a015e1c8-021c-4fa0-8184-9ae369228193" providerId="AD" clId="Web-{2B220DD7-2032-F3CA-0A0D-5D0C45B71973}" dt="2024-06-18T12:49:40.546" v="1232"/>
          <ac:spMkLst>
            <pc:docMk/>
            <pc:sldMk cId="740044971" sldId="277"/>
            <ac:spMk id="5" creationId="{F1576278-37F3-D046-D240-E99D1B7D593E}"/>
          </ac:spMkLst>
        </pc:spChg>
        <pc:grpChg chg="add">
          <ac:chgData name="Lennart Töllke" userId="S::lennart.toellke@execed.uzh.ch::a015e1c8-021c-4fa0-8184-9ae369228193" providerId="AD" clId="Web-{2B220DD7-2032-F3CA-0A0D-5D0C45B71973}" dt="2024-06-18T12:49:40.546" v="1232"/>
          <ac:grpSpMkLst>
            <pc:docMk/>
            <pc:sldMk cId="740044971" sldId="277"/>
            <ac:grpSpMk id="12" creationId="{88C9B83F-64CD-41C1-925F-A08801FFD0BD}"/>
          </ac:grpSpMkLst>
        </pc:grpChg>
        <pc:picChg chg="add">
          <ac:chgData name="Lennart Töllke" userId="S::lennart.toellke@execed.uzh.ch::a015e1c8-021c-4fa0-8184-9ae369228193" providerId="AD" clId="Web-{2B220DD7-2032-F3CA-0A0D-5D0C45B71973}" dt="2024-06-18T12:49:40.546" v="1232"/>
          <ac:picMkLst>
            <pc:docMk/>
            <pc:sldMk cId="740044971" sldId="277"/>
            <ac:picMk id="8" creationId="{B72AB5C0-C920-34F4-B7B3-59463928136D}"/>
          </ac:picMkLst>
        </pc:picChg>
      </pc:sldChg>
    </pc:docChg>
  </pc:docChgLst>
  <pc:docChgLst>
    <pc:chgData name="Lennart Töllke" userId="a015e1c8-021c-4fa0-8184-9ae369228193" providerId="ADAL" clId="{90DEF5BE-FC07-4BC8-B115-15B75C7A4CC3}"/>
    <pc:docChg chg="undo redo custSel addSld delSld modSld addSection delSection modSection">
      <pc:chgData name="Lennart Töllke" userId="a015e1c8-021c-4fa0-8184-9ae369228193" providerId="ADAL" clId="{90DEF5BE-FC07-4BC8-B115-15B75C7A4CC3}" dt="2024-06-22T18:18:06.381" v="10057" actId="1076"/>
      <pc:docMkLst>
        <pc:docMk/>
      </pc:docMkLst>
      <pc:sldChg chg="modSp mod">
        <pc:chgData name="Lennart Töllke" userId="a015e1c8-021c-4fa0-8184-9ae369228193" providerId="ADAL" clId="{90DEF5BE-FC07-4BC8-B115-15B75C7A4CC3}" dt="2024-06-22T15:19:21.574" v="10042" actId="20577"/>
        <pc:sldMkLst>
          <pc:docMk/>
          <pc:sldMk cId="466239616" sldId="257"/>
        </pc:sldMkLst>
        <pc:spChg chg="mod">
          <ac:chgData name="Lennart Töllke" userId="a015e1c8-021c-4fa0-8184-9ae369228193" providerId="ADAL" clId="{90DEF5BE-FC07-4BC8-B115-15B75C7A4CC3}" dt="2024-06-22T15:19:21.574" v="10042" actId="20577"/>
          <ac:spMkLst>
            <pc:docMk/>
            <pc:sldMk cId="466239616" sldId="257"/>
            <ac:spMk id="3" creationId="{724A8AD7-12E5-468A-6489-68F15FC36780}"/>
          </ac:spMkLst>
        </pc:spChg>
      </pc:sldChg>
      <pc:sldChg chg="addSp delSp modSp mod modShow modNotesTx">
        <pc:chgData name="Lennart Töllke" userId="a015e1c8-021c-4fa0-8184-9ae369228193" providerId="ADAL" clId="{90DEF5BE-FC07-4BC8-B115-15B75C7A4CC3}" dt="2024-06-22T14:04:19.171" v="9316" actId="729"/>
        <pc:sldMkLst>
          <pc:docMk/>
          <pc:sldMk cId="2620117532" sldId="260"/>
        </pc:sldMkLst>
        <pc:spChg chg="mod">
          <ac:chgData name="Lennart Töllke" userId="a015e1c8-021c-4fa0-8184-9ae369228193" providerId="ADAL" clId="{90DEF5BE-FC07-4BC8-B115-15B75C7A4CC3}" dt="2024-06-19T14:48:48.520" v="94" actId="790"/>
          <ac:spMkLst>
            <pc:docMk/>
            <pc:sldMk cId="2620117532" sldId="260"/>
            <ac:spMk id="2" creationId="{0D66EECF-434A-03B9-D16D-B8810054286A}"/>
          </ac:spMkLst>
        </pc:spChg>
        <pc:spChg chg="add mod">
          <ac:chgData name="Lennart Töllke" userId="a015e1c8-021c-4fa0-8184-9ae369228193" providerId="ADAL" clId="{90DEF5BE-FC07-4BC8-B115-15B75C7A4CC3}" dt="2024-06-20T14:37:46.873" v="2452" actId="207"/>
          <ac:spMkLst>
            <pc:docMk/>
            <pc:sldMk cId="2620117532" sldId="260"/>
            <ac:spMk id="4" creationId="{C3E150F9-B877-D0BA-381A-2606B6D71390}"/>
          </ac:spMkLst>
        </pc:spChg>
        <pc:spChg chg="del mod">
          <ac:chgData name="Lennart Töllke" userId="a015e1c8-021c-4fa0-8184-9ae369228193" providerId="ADAL" clId="{90DEF5BE-FC07-4BC8-B115-15B75C7A4CC3}" dt="2024-06-19T14:44:16.414" v="74" actId="478"/>
          <ac:spMkLst>
            <pc:docMk/>
            <pc:sldMk cId="2620117532" sldId="260"/>
            <ac:spMk id="5" creationId="{F1576278-37F3-D046-D240-E99D1B7D593E}"/>
          </ac:spMkLst>
        </pc:spChg>
        <pc:spChg chg="mod">
          <ac:chgData name="Lennart Töllke" userId="a015e1c8-021c-4fa0-8184-9ae369228193" providerId="ADAL" clId="{90DEF5BE-FC07-4BC8-B115-15B75C7A4CC3}" dt="2024-06-19T14:50:16.182" v="121" actId="164"/>
          <ac:spMkLst>
            <pc:docMk/>
            <pc:sldMk cId="2620117532" sldId="260"/>
            <ac:spMk id="6" creationId="{1C26991F-8188-FD49-32A8-B2A0453AB443}"/>
          </ac:spMkLst>
        </pc:spChg>
        <pc:spChg chg="add mod">
          <ac:chgData name="Lennart Töllke" userId="a015e1c8-021c-4fa0-8184-9ae369228193" providerId="ADAL" clId="{90DEF5BE-FC07-4BC8-B115-15B75C7A4CC3}" dt="2024-06-20T14:37:50.862" v="2453" actId="207"/>
          <ac:spMkLst>
            <pc:docMk/>
            <pc:sldMk cId="2620117532" sldId="260"/>
            <ac:spMk id="8" creationId="{E91FFE31-28A3-55D8-27D6-4F3584135155}"/>
          </ac:spMkLst>
        </pc:spChg>
        <pc:spChg chg="add mod">
          <ac:chgData name="Lennart Töllke" userId="a015e1c8-021c-4fa0-8184-9ae369228193" providerId="ADAL" clId="{90DEF5BE-FC07-4BC8-B115-15B75C7A4CC3}" dt="2024-06-20T14:38:04.310" v="2455" actId="207"/>
          <ac:spMkLst>
            <pc:docMk/>
            <pc:sldMk cId="2620117532" sldId="260"/>
            <ac:spMk id="9" creationId="{C1D6BF56-ED07-CAD7-EA1B-5800C34D5452}"/>
          </ac:spMkLst>
        </pc:spChg>
        <pc:spChg chg="add mod">
          <ac:chgData name="Lennart Töllke" userId="a015e1c8-021c-4fa0-8184-9ae369228193" providerId="ADAL" clId="{90DEF5BE-FC07-4BC8-B115-15B75C7A4CC3}" dt="2024-06-20T14:38:01.587" v="2454" actId="207"/>
          <ac:spMkLst>
            <pc:docMk/>
            <pc:sldMk cId="2620117532" sldId="260"/>
            <ac:spMk id="10" creationId="{C9DBFFA0-6D63-9E14-35D5-54C224E51328}"/>
          </ac:spMkLst>
        </pc:spChg>
        <pc:spChg chg="add del mod">
          <ac:chgData name="Lennart Töllke" userId="a015e1c8-021c-4fa0-8184-9ae369228193" providerId="ADAL" clId="{90DEF5BE-FC07-4BC8-B115-15B75C7A4CC3}" dt="2024-06-19T14:44:24.422" v="76" actId="478"/>
          <ac:spMkLst>
            <pc:docMk/>
            <pc:sldMk cId="2620117532" sldId="260"/>
            <ac:spMk id="12" creationId="{7771BC87-3BF5-332B-04D9-A206F95EF94B}"/>
          </ac:spMkLst>
        </pc:spChg>
        <pc:grpChg chg="add mod">
          <ac:chgData name="Lennart Töllke" userId="a015e1c8-021c-4fa0-8184-9ae369228193" providerId="ADAL" clId="{90DEF5BE-FC07-4BC8-B115-15B75C7A4CC3}" dt="2024-06-19T14:50:16.182" v="121" actId="164"/>
          <ac:grpSpMkLst>
            <pc:docMk/>
            <pc:sldMk cId="2620117532" sldId="260"/>
            <ac:grpSpMk id="13" creationId="{52254DAC-DE7B-81B0-62AD-B2316DFCAF8C}"/>
          </ac:grpSpMkLst>
        </pc:grpChg>
        <pc:picChg chg="add mod">
          <ac:chgData name="Lennart Töllke" userId="a015e1c8-021c-4fa0-8184-9ae369228193" providerId="ADAL" clId="{90DEF5BE-FC07-4BC8-B115-15B75C7A4CC3}" dt="2024-06-19T14:50:16.182" v="121" actId="164"/>
          <ac:picMkLst>
            <pc:docMk/>
            <pc:sldMk cId="2620117532" sldId="260"/>
            <ac:picMk id="3" creationId="{EF7A0E0A-9BCB-A191-ED30-495B533D61C9}"/>
          </ac:picMkLst>
        </pc:picChg>
        <pc:picChg chg="del mod">
          <ac:chgData name="Lennart Töllke" userId="a015e1c8-021c-4fa0-8184-9ae369228193" providerId="ADAL" clId="{90DEF5BE-FC07-4BC8-B115-15B75C7A4CC3}" dt="2024-06-19T14:41:51.486" v="38" actId="478"/>
          <ac:picMkLst>
            <pc:docMk/>
            <pc:sldMk cId="2620117532" sldId="260"/>
            <ac:picMk id="7" creationId="{E86CE166-B669-DD67-C6FC-2A799A453D70}"/>
          </ac:picMkLst>
        </pc:picChg>
      </pc:sldChg>
      <pc:sldChg chg="modSp mod">
        <pc:chgData name="Lennart Töllke" userId="a015e1c8-021c-4fa0-8184-9ae369228193" providerId="ADAL" clId="{90DEF5BE-FC07-4BC8-B115-15B75C7A4CC3}" dt="2024-06-19T15:05:25.158" v="552" actId="1076"/>
        <pc:sldMkLst>
          <pc:docMk/>
          <pc:sldMk cId="883076782" sldId="261"/>
        </pc:sldMkLst>
        <pc:spChg chg="mod">
          <ac:chgData name="Lennart Töllke" userId="a015e1c8-021c-4fa0-8184-9ae369228193" providerId="ADAL" clId="{90DEF5BE-FC07-4BC8-B115-15B75C7A4CC3}" dt="2024-06-19T15:05:25.158" v="552" actId="1076"/>
          <ac:spMkLst>
            <pc:docMk/>
            <pc:sldMk cId="883076782" sldId="261"/>
            <ac:spMk id="5" creationId="{A7B40544-D30B-7A7B-F5D4-CAA467B18D95}"/>
          </ac:spMkLst>
        </pc:spChg>
      </pc:sldChg>
      <pc:sldChg chg="addSp modSp mod">
        <pc:chgData name="Lennart Töllke" userId="a015e1c8-021c-4fa0-8184-9ae369228193" providerId="ADAL" clId="{90DEF5BE-FC07-4BC8-B115-15B75C7A4CC3}" dt="2024-06-22T14:05:23.004" v="9433" actId="20577"/>
        <pc:sldMkLst>
          <pc:docMk/>
          <pc:sldMk cId="3275887225" sldId="262"/>
        </pc:sldMkLst>
        <pc:spChg chg="add mod">
          <ac:chgData name="Lennart Töllke" userId="a015e1c8-021c-4fa0-8184-9ae369228193" providerId="ADAL" clId="{90DEF5BE-FC07-4BC8-B115-15B75C7A4CC3}" dt="2024-06-19T14:53:08.948" v="153" actId="164"/>
          <ac:spMkLst>
            <pc:docMk/>
            <pc:sldMk cId="3275887225" sldId="262"/>
            <ac:spMk id="4" creationId="{AFBE69BB-FF1D-043B-5054-5DADF3D9A9C4}"/>
          </ac:spMkLst>
        </pc:spChg>
        <pc:spChg chg="mod">
          <ac:chgData name="Lennart Töllke" userId="a015e1c8-021c-4fa0-8184-9ae369228193" providerId="ADAL" clId="{90DEF5BE-FC07-4BC8-B115-15B75C7A4CC3}" dt="2024-06-22T14:05:23.004" v="9433" actId="20577"/>
          <ac:spMkLst>
            <pc:docMk/>
            <pc:sldMk cId="3275887225" sldId="262"/>
            <ac:spMk id="5" creationId="{F1576278-37F3-D046-D240-E99D1B7D593E}"/>
          </ac:spMkLst>
        </pc:spChg>
        <pc:grpChg chg="add mod">
          <ac:chgData name="Lennart Töllke" userId="a015e1c8-021c-4fa0-8184-9ae369228193" providerId="ADAL" clId="{90DEF5BE-FC07-4BC8-B115-15B75C7A4CC3}" dt="2024-06-19T14:53:08.948" v="153" actId="164"/>
          <ac:grpSpMkLst>
            <pc:docMk/>
            <pc:sldMk cId="3275887225" sldId="262"/>
            <ac:grpSpMk id="7" creationId="{5DEB52B7-1F9B-FEEC-D78C-793021637217}"/>
          </ac:grpSpMkLst>
        </pc:grpChg>
        <pc:picChg chg="mod">
          <ac:chgData name="Lennart Töllke" userId="a015e1c8-021c-4fa0-8184-9ae369228193" providerId="ADAL" clId="{90DEF5BE-FC07-4BC8-B115-15B75C7A4CC3}" dt="2024-06-19T14:53:08.948" v="153" actId="164"/>
          <ac:picMkLst>
            <pc:docMk/>
            <pc:sldMk cId="3275887225" sldId="262"/>
            <ac:picMk id="3" creationId="{0F9BB71F-E2DC-8A4E-2091-5E7EF0226E49}"/>
          </ac:picMkLst>
        </pc:picChg>
      </pc:sldChg>
      <pc:sldChg chg="modSp mod">
        <pc:chgData name="Lennart Töllke" userId="a015e1c8-021c-4fa0-8184-9ae369228193" providerId="ADAL" clId="{90DEF5BE-FC07-4BC8-B115-15B75C7A4CC3}" dt="2024-06-22T13:59:42.685" v="9315" actId="20577"/>
        <pc:sldMkLst>
          <pc:docMk/>
          <pc:sldMk cId="2595733855" sldId="263"/>
        </pc:sldMkLst>
        <pc:spChg chg="mod">
          <ac:chgData name="Lennart Töllke" userId="a015e1c8-021c-4fa0-8184-9ae369228193" providerId="ADAL" clId="{90DEF5BE-FC07-4BC8-B115-15B75C7A4CC3}" dt="2024-06-19T14:58:09.235" v="283" actId="14100"/>
          <ac:spMkLst>
            <pc:docMk/>
            <pc:sldMk cId="2595733855" sldId="263"/>
            <ac:spMk id="2" creationId="{0D66EECF-434A-03B9-D16D-B8810054286A}"/>
          </ac:spMkLst>
        </pc:spChg>
        <pc:spChg chg="mod">
          <ac:chgData name="Lennart Töllke" userId="a015e1c8-021c-4fa0-8184-9ae369228193" providerId="ADAL" clId="{90DEF5BE-FC07-4BC8-B115-15B75C7A4CC3}" dt="2024-06-22T13:59:42.685" v="9315" actId="20577"/>
          <ac:spMkLst>
            <pc:docMk/>
            <pc:sldMk cId="2595733855" sldId="263"/>
            <ac:spMk id="5" creationId="{F1576278-37F3-D046-D240-E99D1B7D593E}"/>
          </ac:spMkLst>
        </pc:spChg>
      </pc:sldChg>
      <pc:sldChg chg="delSp modSp mod modNotesTx">
        <pc:chgData name="Lennart Töllke" userId="a015e1c8-021c-4fa0-8184-9ae369228193" providerId="ADAL" clId="{90DEF5BE-FC07-4BC8-B115-15B75C7A4CC3}" dt="2024-06-20T14:34:27.003" v="2426" actId="207"/>
        <pc:sldMkLst>
          <pc:docMk/>
          <pc:sldMk cId="2945179860" sldId="264"/>
        </pc:sldMkLst>
        <pc:spChg chg="mod">
          <ac:chgData name="Lennart Töllke" userId="a015e1c8-021c-4fa0-8184-9ae369228193" providerId="ADAL" clId="{90DEF5BE-FC07-4BC8-B115-15B75C7A4CC3}" dt="2024-06-19T14:58:15.364" v="285" actId="14100"/>
          <ac:spMkLst>
            <pc:docMk/>
            <pc:sldMk cId="2945179860" sldId="264"/>
            <ac:spMk id="2" creationId="{0D66EECF-434A-03B9-D16D-B8810054286A}"/>
          </ac:spMkLst>
        </pc:spChg>
        <pc:spChg chg="del mod">
          <ac:chgData name="Lennart Töllke" userId="a015e1c8-021c-4fa0-8184-9ae369228193" providerId="ADAL" clId="{90DEF5BE-FC07-4BC8-B115-15B75C7A4CC3}" dt="2024-06-19T15:00:49.312" v="376" actId="478"/>
          <ac:spMkLst>
            <pc:docMk/>
            <pc:sldMk cId="2945179860" sldId="264"/>
            <ac:spMk id="3" creationId="{497DA3F5-E154-8106-F493-0B5A4D633D57}"/>
          </ac:spMkLst>
        </pc:spChg>
        <pc:spChg chg="mod">
          <ac:chgData name="Lennart Töllke" userId="a015e1c8-021c-4fa0-8184-9ae369228193" providerId="ADAL" clId="{90DEF5BE-FC07-4BC8-B115-15B75C7A4CC3}" dt="2024-06-20T14:34:27.003" v="2426" actId="207"/>
          <ac:spMkLst>
            <pc:docMk/>
            <pc:sldMk cId="2945179860" sldId="264"/>
            <ac:spMk id="5" creationId="{F1576278-37F3-D046-D240-E99D1B7D593E}"/>
          </ac:spMkLst>
        </pc:spChg>
      </pc:sldChg>
      <pc:sldChg chg="modSp mod">
        <pc:chgData name="Lennart Töllke" userId="a015e1c8-021c-4fa0-8184-9ae369228193" providerId="ADAL" clId="{90DEF5BE-FC07-4BC8-B115-15B75C7A4CC3}" dt="2024-06-22T13:59:35.478" v="9290" actId="20577"/>
        <pc:sldMkLst>
          <pc:docMk/>
          <pc:sldMk cId="4057885424" sldId="265"/>
        </pc:sldMkLst>
        <pc:spChg chg="mod">
          <ac:chgData name="Lennart Töllke" userId="a015e1c8-021c-4fa0-8184-9ae369228193" providerId="ADAL" clId="{90DEF5BE-FC07-4BC8-B115-15B75C7A4CC3}" dt="2024-06-22T13:59:35.478" v="9290" actId="20577"/>
          <ac:spMkLst>
            <pc:docMk/>
            <pc:sldMk cId="4057885424" sldId="265"/>
            <ac:spMk id="5" creationId="{F1576278-37F3-D046-D240-E99D1B7D593E}"/>
          </ac:spMkLst>
        </pc:spChg>
      </pc:sldChg>
      <pc:sldChg chg="modSp add del mod">
        <pc:chgData name="Lennart Töllke" userId="a015e1c8-021c-4fa0-8184-9ae369228193" providerId="ADAL" clId="{90DEF5BE-FC07-4BC8-B115-15B75C7A4CC3}" dt="2024-06-20T13:55:49.627" v="1939" actId="2696"/>
        <pc:sldMkLst>
          <pc:docMk/>
          <pc:sldMk cId="2410592167" sldId="266"/>
        </pc:sldMkLst>
        <pc:spChg chg="mod">
          <ac:chgData name="Lennart Töllke" userId="a015e1c8-021c-4fa0-8184-9ae369228193" providerId="ADAL" clId="{90DEF5BE-FC07-4BC8-B115-15B75C7A4CC3}" dt="2024-06-19T15:28:18.760" v="853" actId="5793"/>
          <ac:spMkLst>
            <pc:docMk/>
            <pc:sldMk cId="2410592167" sldId="266"/>
            <ac:spMk id="3" creationId="{497DA3F5-E154-8106-F493-0B5A4D633D57}"/>
          </ac:spMkLst>
        </pc:spChg>
        <pc:spChg chg="mod">
          <ac:chgData name="Lennart Töllke" userId="a015e1c8-021c-4fa0-8184-9ae369228193" providerId="ADAL" clId="{90DEF5BE-FC07-4BC8-B115-15B75C7A4CC3}" dt="2024-06-20T13:48:31.126" v="1902" actId="20577"/>
          <ac:spMkLst>
            <pc:docMk/>
            <pc:sldMk cId="2410592167" sldId="266"/>
            <ac:spMk id="5" creationId="{F1576278-37F3-D046-D240-E99D1B7D593E}"/>
          </ac:spMkLst>
        </pc:spChg>
      </pc:sldChg>
      <pc:sldChg chg="modSp mod">
        <pc:chgData name="Lennart Töllke" userId="a015e1c8-021c-4fa0-8184-9ae369228193" providerId="ADAL" clId="{90DEF5BE-FC07-4BC8-B115-15B75C7A4CC3}" dt="2024-06-20T17:40:03.746" v="5579" actId="20577"/>
        <pc:sldMkLst>
          <pc:docMk/>
          <pc:sldMk cId="825745622" sldId="267"/>
        </pc:sldMkLst>
        <pc:spChg chg="mod">
          <ac:chgData name="Lennart Töllke" userId="a015e1c8-021c-4fa0-8184-9ae369228193" providerId="ADAL" clId="{90DEF5BE-FC07-4BC8-B115-15B75C7A4CC3}" dt="2024-06-20T17:40:03.746" v="5579" actId="20577"/>
          <ac:spMkLst>
            <pc:docMk/>
            <pc:sldMk cId="825745622" sldId="267"/>
            <ac:spMk id="2" creationId="{0D66EECF-434A-03B9-D16D-B8810054286A}"/>
          </ac:spMkLst>
        </pc:spChg>
        <pc:spChg chg="mod">
          <ac:chgData name="Lennart Töllke" userId="a015e1c8-021c-4fa0-8184-9ae369228193" providerId="ADAL" clId="{90DEF5BE-FC07-4BC8-B115-15B75C7A4CC3}" dt="2024-06-20T14:46:03.865" v="2520" actId="115"/>
          <ac:spMkLst>
            <pc:docMk/>
            <pc:sldMk cId="825745622" sldId="267"/>
            <ac:spMk id="5" creationId="{F1576278-37F3-D046-D240-E99D1B7D593E}"/>
          </ac:spMkLst>
        </pc:spChg>
      </pc:sldChg>
      <pc:sldChg chg="addSp modSp mod modNotesTx">
        <pc:chgData name="Lennart Töllke" userId="a015e1c8-021c-4fa0-8184-9ae369228193" providerId="ADAL" clId="{90DEF5BE-FC07-4BC8-B115-15B75C7A4CC3}" dt="2024-06-21T11:17:08.424" v="9179" actId="207"/>
        <pc:sldMkLst>
          <pc:docMk/>
          <pc:sldMk cId="3256736722" sldId="268"/>
        </pc:sldMkLst>
        <pc:spChg chg="mod">
          <ac:chgData name="Lennart Töllke" userId="a015e1c8-021c-4fa0-8184-9ae369228193" providerId="ADAL" clId="{90DEF5BE-FC07-4BC8-B115-15B75C7A4CC3}" dt="2024-06-21T11:17:08.424" v="9179" actId="207"/>
          <ac:spMkLst>
            <pc:docMk/>
            <pc:sldMk cId="3256736722" sldId="268"/>
            <ac:spMk id="5" creationId="{F1576278-37F3-D046-D240-E99D1B7D593E}"/>
          </ac:spMkLst>
        </pc:spChg>
        <pc:picChg chg="add mod">
          <ac:chgData name="Lennart Töllke" userId="a015e1c8-021c-4fa0-8184-9ae369228193" providerId="ADAL" clId="{90DEF5BE-FC07-4BC8-B115-15B75C7A4CC3}" dt="2024-06-21T11:03:56.215" v="9164" actId="14100"/>
          <ac:picMkLst>
            <pc:docMk/>
            <pc:sldMk cId="3256736722" sldId="268"/>
            <ac:picMk id="3" creationId="{DB08CCCA-72FE-17F2-F692-804CECA0F1D8}"/>
          </ac:picMkLst>
        </pc:picChg>
        <pc:picChg chg="add mod">
          <ac:chgData name="Lennart Töllke" userId="a015e1c8-021c-4fa0-8184-9ae369228193" providerId="ADAL" clId="{90DEF5BE-FC07-4BC8-B115-15B75C7A4CC3}" dt="2024-06-21T11:16:17.161" v="9174" actId="14100"/>
          <ac:picMkLst>
            <pc:docMk/>
            <pc:sldMk cId="3256736722" sldId="268"/>
            <ac:picMk id="7" creationId="{AAF4C12A-491C-8905-CC71-9D2EAD53B1ED}"/>
          </ac:picMkLst>
        </pc:picChg>
      </pc:sldChg>
      <pc:sldChg chg="modSp mod modNotesTx">
        <pc:chgData name="Lennart Töllke" userId="a015e1c8-021c-4fa0-8184-9ae369228193" providerId="ADAL" clId="{90DEF5BE-FC07-4BC8-B115-15B75C7A4CC3}" dt="2024-06-20T18:23:39.967" v="6806" actId="20577"/>
        <pc:sldMkLst>
          <pc:docMk/>
          <pc:sldMk cId="249853380" sldId="269"/>
        </pc:sldMkLst>
        <pc:spChg chg="mod">
          <ac:chgData name="Lennart Töllke" userId="a015e1c8-021c-4fa0-8184-9ae369228193" providerId="ADAL" clId="{90DEF5BE-FC07-4BC8-B115-15B75C7A4CC3}" dt="2024-06-20T17:37:33.399" v="5564" actId="20577"/>
          <ac:spMkLst>
            <pc:docMk/>
            <pc:sldMk cId="249853380" sldId="269"/>
            <ac:spMk id="2" creationId="{0D66EECF-434A-03B9-D16D-B8810054286A}"/>
          </ac:spMkLst>
        </pc:spChg>
        <pc:spChg chg="mod">
          <ac:chgData name="Lennart Töllke" userId="a015e1c8-021c-4fa0-8184-9ae369228193" providerId="ADAL" clId="{90DEF5BE-FC07-4BC8-B115-15B75C7A4CC3}" dt="2024-06-20T17:32:32.225" v="5233" actId="14100"/>
          <ac:spMkLst>
            <pc:docMk/>
            <pc:sldMk cId="249853380" sldId="269"/>
            <ac:spMk id="3" creationId="{497DA3F5-E154-8106-F493-0B5A4D633D57}"/>
          </ac:spMkLst>
        </pc:spChg>
        <pc:spChg chg="mod">
          <ac:chgData name="Lennart Töllke" userId="a015e1c8-021c-4fa0-8184-9ae369228193" providerId="ADAL" clId="{90DEF5BE-FC07-4BC8-B115-15B75C7A4CC3}" dt="2024-06-20T17:47:41.108" v="5863" actId="207"/>
          <ac:spMkLst>
            <pc:docMk/>
            <pc:sldMk cId="249853380" sldId="269"/>
            <ac:spMk id="5" creationId="{F1576278-37F3-D046-D240-E99D1B7D593E}"/>
          </ac:spMkLst>
        </pc:spChg>
      </pc:sldChg>
      <pc:sldChg chg="modSp mod">
        <pc:chgData name="Lennart Töllke" userId="a015e1c8-021c-4fa0-8184-9ae369228193" providerId="ADAL" clId="{90DEF5BE-FC07-4BC8-B115-15B75C7A4CC3}" dt="2024-06-21T09:47:24.427" v="8267" actId="20577"/>
        <pc:sldMkLst>
          <pc:docMk/>
          <pc:sldMk cId="293152499" sldId="270"/>
        </pc:sldMkLst>
        <pc:spChg chg="mod">
          <ac:chgData name="Lennart Töllke" userId="a015e1c8-021c-4fa0-8184-9ae369228193" providerId="ADAL" clId="{90DEF5BE-FC07-4BC8-B115-15B75C7A4CC3}" dt="2024-06-21T09:47:24.427" v="8267" actId="20577"/>
          <ac:spMkLst>
            <pc:docMk/>
            <pc:sldMk cId="293152499" sldId="270"/>
            <ac:spMk id="5" creationId="{F1576278-37F3-D046-D240-E99D1B7D593E}"/>
          </ac:spMkLst>
        </pc:spChg>
      </pc:sldChg>
      <pc:sldChg chg="addSp delSp modSp mod modNotesTx">
        <pc:chgData name="Lennart Töllke" userId="a015e1c8-021c-4fa0-8184-9ae369228193" providerId="ADAL" clId="{90DEF5BE-FC07-4BC8-B115-15B75C7A4CC3}" dt="2024-06-22T14:34:39.997" v="10017" actId="207"/>
        <pc:sldMkLst>
          <pc:docMk/>
          <pc:sldMk cId="4124155141" sldId="271"/>
        </pc:sldMkLst>
        <pc:spChg chg="del mod">
          <ac:chgData name="Lennart Töllke" userId="a015e1c8-021c-4fa0-8184-9ae369228193" providerId="ADAL" clId="{90DEF5BE-FC07-4BC8-B115-15B75C7A4CC3}" dt="2024-06-21T10:54:38.917" v="9137" actId="478"/>
          <ac:spMkLst>
            <pc:docMk/>
            <pc:sldMk cId="4124155141" sldId="271"/>
            <ac:spMk id="5" creationId="{F1576278-37F3-D046-D240-E99D1B7D593E}"/>
          </ac:spMkLst>
        </pc:spChg>
        <pc:spChg chg="add del mod">
          <ac:chgData name="Lennart Töllke" userId="a015e1c8-021c-4fa0-8184-9ae369228193" providerId="ADAL" clId="{90DEF5BE-FC07-4BC8-B115-15B75C7A4CC3}" dt="2024-06-21T10:54:40.443" v="9138" actId="478"/>
          <ac:spMkLst>
            <pc:docMk/>
            <pc:sldMk cId="4124155141" sldId="271"/>
            <ac:spMk id="9" creationId="{F132ED02-3278-1DDC-ED6A-9E20747089DF}"/>
          </ac:spMkLst>
        </pc:spChg>
        <pc:graphicFrameChg chg="add mod modGraphic">
          <ac:chgData name="Lennart Töllke" userId="a015e1c8-021c-4fa0-8184-9ae369228193" providerId="ADAL" clId="{90DEF5BE-FC07-4BC8-B115-15B75C7A4CC3}" dt="2024-06-22T14:34:39.997" v="10017" actId="207"/>
          <ac:graphicFrameMkLst>
            <pc:docMk/>
            <pc:sldMk cId="4124155141" sldId="271"/>
            <ac:graphicFrameMk id="7" creationId="{66C9E814-EE24-B45E-70CA-644BD60F20FC}"/>
          </ac:graphicFrameMkLst>
        </pc:graphicFrameChg>
      </pc:sldChg>
      <pc:sldChg chg="addSp delSp modSp mod modClrScheme delDesignElem chgLayout modNotesTx">
        <pc:chgData name="Lennart Töllke" userId="a015e1c8-021c-4fa0-8184-9ae369228193" providerId="ADAL" clId="{90DEF5BE-FC07-4BC8-B115-15B75C7A4CC3}" dt="2024-06-22T14:29:37.122" v="9987" actId="113"/>
        <pc:sldMkLst>
          <pc:docMk/>
          <pc:sldMk cId="2389192984" sldId="272"/>
        </pc:sldMkLst>
        <pc:spChg chg="mod ord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2" creationId="{0D66EECF-434A-03B9-D16D-B8810054286A}"/>
          </ac:spMkLst>
        </pc:spChg>
        <pc:spChg chg="add del mod ord">
          <ac:chgData name="Lennart Töllke" userId="a015e1c8-021c-4fa0-8184-9ae369228193" providerId="ADAL" clId="{90DEF5BE-FC07-4BC8-B115-15B75C7A4CC3}" dt="2024-06-22T14:22:08.891" v="9943" actId="478"/>
          <ac:spMkLst>
            <pc:docMk/>
            <pc:sldMk cId="2389192984" sldId="272"/>
            <ac:spMk id="5" creationId="{2713D6BA-8B3F-782E-F524-666598B54968}"/>
          </ac:spMkLst>
        </pc:spChg>
        <pc:spChg chg="add del mod ord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9" creationId="{8FBA71F2-5D1C-3561-7894-680F0B3E7C01}"/>
          </ac:spMkLst>
        </pc:spChg>
        <pc:spChg chg="add del mod">
          <ac:chgData name="Lennart Töllke" userId="a015e1c8-021c-4fa0-8184-9ae369228193" providerId="ADAL" clId="{90DEF5BE-FC07-4BC8-B115-15B75C7A4CC3}" dt="2024-06-22T14:22:13.370" v="9945" actId="478"/>
          <ac:spMkLst>
            <pc:docMk/>
            <pc:sldMk cId="2389192984" sldId="272"/>
            <ac:spMk id="9" creationId="{DD597F42-D387-B001-DC9B-2F2F5D8497F0}"/>
          </ac:spMkLst>
        </pc:spChg>
        <pc:spChg chg="add del mod ord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10" creationId="{00BBB8E9-096B-9291-BEB4-ED47B670FB5E}"/>
          </ac:spMkLst>
        </pc:spChg>
        <pc:spChg chg="add del mod ord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11" creationId="{E9FD8896-CBBC-7E94-6736-62FE546DA91B}"/>
          </ac:spMkLst>
        </pc:spChg>
        <pc:spChg chg="add del mod">
          <ac:chgData name="Lennart Töllke" userId="a015e1c8-021c-4fa0-8184-9ae369228193" providerId="ADAL" clId="{90DEF5BE-FC07-4BC8-B115-15B75C7A4CC3}" dt="2024-06-22T14:22:17.338" v="9946" actId="478"/>
          <ac:spMkLst>
            <pc:docMk/>
            <pc:sldMk cId="2389192984" sldId="272"/>
            <ac:spMk id="13" creationId="{8B8E6211-3C39-9CC4-D5EB-F620CC639190}"/>
          </ac:spMkLst>
        </pc:spChg>
        <pc:spChg chg="mod ord">
          <ac:chgData name="Lennart Töllke" userId="a015e1c8-021c-4fa0-8184-9ae369228193" providerId="ADAL" clId="{90DEF5BE-FC07-4BC8-B115-15B75C7A4CC3}" dt="2024-06-20T14:24:58.955" v="2344" actId="255"/>
          <ac:spMkLst>
            <pc:docMk/>
            <pc:sldMk cId="2389192984" sldId="272"/>
            <ac:spMk id="15" creationId="{C3EC4101-D53A-A41B-1B85-461A795C6EF9}"/>
          </ac:spMkLst>
        </pc:spChg>
        <pc:spChg chg="add mod">
          <ac:chgData name="Lennart Töllke" userId="a015e1c8-021c-4fa0-8184-9ae369228193" providerId="ADAL" clId="{90DEF5BE-FC07-4BC8-B115-15B75C7A4CC3}" dt="2024-06-22T14:28:10.667" v="9980" actId="1076"/>
          <ac:spMkLst>
            <pc:docMk/>
            <pc:sldMk cId="2389192984" sldId="272"/>
            <ac:spMk id="17" creationId="{F3B47A5A-3BF1-1EBC-563E-8DEF3362F231}"/>
          </ac:spMkLst>
        </pc:spChg>
        <pc:spChg chg="add del mod">
          <ac:chgData name="Lennart Töllke" userId="a015e1c8-021c-4fa0-8184-9ae369228193" providerId="ADAL" clId="{90DEF5BE-FC07-4BC8-B115-15B75C7A4CC3}" dt="2024-06-22T14:22:23.889" v="9949" actId="478"/>
          <ac:spMkLst>
            <pc:docMk/>
            <pc:sldMk cId="2389192984" sldId="272"/>
            <ac:spMk id="18" creationId="{7F9868BF-803F-F953-3D83-72F3EF7665F7}"/>
          </ac:spMkLst>
        </pc:spChg>
        <pc:spChg chg="add mod">
          <ac:chgData name="Lennart Töllke" userId="a015e1c8-021c-4fa0-8184-9ae369228193" providerId="ADAL" clId="{90DEF5BE-FC07-4BC8-B115-15B75C7A4CC3}" dt="2024-06-22T14:28:20.280" v="9981" actId="1076"/>
          <ac:spMkLst>
            <pc:docMk/>
            <pc:sldMk cId="2389192984" sldId="272"/>
            <ac:spMk id="19" creationId="{3951CB93-4CD9-BFF4-C1C6-DBC6951B793C}"/>
          </ac:spMkLst>
        </pc:spChg>
        <pc:spChg chg="add del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29" creationId="{BBFBD429-C7AA-4D85-BEBF-26ECE2DBAF84}"/>
          </ac:spMkLst>
        </pc:spChg>
        <pc:spChg chg="add del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31" creationId="{7A9CEEF0-7547-4FA2-93BD-0B8C799DD226}"/>
          </ac:spMkLst>
        </pc:spChg>
        <pc:spChg chg="add del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37" creationId="{87ED294B-4D40-44B4-86E7-F23C04688200}"/>
          </ac:spMkLst>
        </pc:spChg>
        <pc:spChg chg="add del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39" creationId="{55D78701-1D8D-45A3-9B44-A94C334622CF}"/>
          </ac:spMkLst>
        </pc:spChg>
        <pc:spChg chg="add del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41" creationId="{B8C595DB-254F-4E8B-9C0D-648B3FF1B083}"/>
          </ac:spMkLst>
        </pc:spChg>
        <pc:spChg chg="add del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43" creationId="{2E000235-D5DF-4D2F-AECA-3814821B5C83}"/>
          </ac:spMkLst>
        </pc:spChg>
        <pc:spChg chg="add del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45" creationId="{D7CE0E87-2C2C-4907-BBE3-D24D86C42AE9}"/>
          </ac:spMkLst>
        </pc:spChg>
        <pc:spChg chg="add del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47" creationId="{8FF0BC47-4F6D-4430-8C11-E1566CBF6319}"/>
          </ac:spMkLst>
        </pc:spChg>
        <pc:spChg chg="add del">
          <ac:chgData name="Lennart Töllke" userId="a015e1c8-021c-4fa0-8184-9ae369228193" providerId="ADAL" clId="{90DEF5BE-FC07-4BC8-B115-15B75C7A4CC3}" dt="2024-06-20T14:09:15.977" v="2195" actId="700"/>
          <ac:spMkLst>
            <pc:docMk/>
            <pc:sldMk cId="2389192984" sldId="272"/>
            <ac:spMk id="49" creationId="{5B73C5C4-3778-4E76-9467-8B46C9F91FEE}"/>
          </ac:spMkLst>
        </pc:spChg>
        <pc:graphicFrameChg chg="add del mod modGraphic">
          <ac:chgData name="Lennart Töllke" userId="a015e1c8-021c-4fa0-8184-9ae369228193" providerId="ADAL" clId="{90DEF5BE-FC07-4BC8-B115-15B75C7A4CC3}" dt="2024-06-22T14:13:01.827" v="9670" actId="478"/>
          <ac:graphicFrameMkLst>
            <pc:docMk/>
            <pc:sldMk cId="2389192984" sldId="272"/>
            <ac:graphicFrameMk id="3" creationId="{CC35BC11-C618-E497-7C7C-EC860BCDD06C}"/>
          </ac:graphicFrameMkLst>
        </pc:graphicFrameChg>
        <pc:graphicFrameChg chg="add del mod modGraphic">
          <ac:chgData name="Lennart Töllke" userId="a015e1c8-021c-4fa0-8184-9ae369228193" providerId="ADAL" clId="{90DEF5BE-FC07-4BC8-B115-15B75C7A4CC3}" dt="2024-06-22T14:17:29.835" v="9765" actId="478"/>
          <ac:graphicFrameMkLst>
            <pc:docMk/>
            <pc:sldMk cId="2389192984" sldId="272"/>
            <ac:graphicFrameMk id="4" creationId="{8BE1C3B9-711B-38DB-BEA7-247E506814CF}"/>
          </ac:graphicFrameMkLst>
        </pc:graphicFrameChg>
        <pc:graphicFrameChg chg="add del mod modGraphic">
          <ac:chgData name="Lennart Töllke" userId="a015e1c8-021c-4fa0-8184-9ae369228193" providerId="ADAL" clId="{90DEF5BE-FC07-4BC8-B115-15B75C7A4CC3}" dt="2024-06-20T14:08:37.391" v="2189" actId="1032"/>
          <ac:graphicFrameMkLst>
            <pc:docMk/>
            <pc:sldMk cId="2389192984" sldId="272"/>
            <ac:graphicFrameMk id="7" creationId="{8622466F-0FD9-D143-10C5-53A342586799}"/>
          </ac:graphicFrameMkLst>
        </pc:graphicFrameChg>
        <pc:graphicFrameChg chg="add mod modGraphic">
          <ac:chgData name="Lennart Töllke" userId="a015e1c8-021c-4fa0-8184-9ae369228193" providerId="ADAL" clId="{90DEF5BE-FC07-4BC8-B115-15B75C7A4CC3}" dt="2024-06-22T14:29:37.122" v="9987" actId="113"/>
          <ac:graphicFrameMkLst>
            <pc:docMk/>
            <pc:sldMk cId="2389192984" sldId="272"/>
            <ac:graphicFrameMk id="7" creationId="{D54A7596-4C46-0F25-57E2-9CC4DFD965D4}"/>
          </ac:graphicFrameMkLst>
        </pc:graphicFrameChg>
        <pc:graphicFrameChg chg="del mod">
          <ac:chgData name="Lennart Töllke" userId="a015e1c8-021c-4fa0-8184-9ae369228193" providerId="ADAL" clId="{90DEF5BE-FC07-4BC8-B115-15B75C7A4CC3}" dt="2024-06-20T13:52:15.207" v="1904" actId="478"/>
          <ac:graphicFrameMkLst>
            <pc:docMk/>
            <pc:sldMk cId="2389192984" sldId="272"/>
            <ac:graphicFrameMk id="8" creationId="{97E7C6C4-BE10-35AD-DD91-90165BEA39AC}"/>
          </ac:graphicFrameMkLst>
        </pc:graphicFrameChg>
        <pc:picChg chg="mod">
          <ac:chgData name="Lennart Töllke" userId="a015e1c8-021c-4fa0-8184-9ae369228193" providerId="ADAL" clId="{90DEF5BE-FC07-4BC8-B115-15B75C7A4CC3}" dt="2024-06-20T14:39:04.706" v="2465" actId="1076"/>
          <ac:picMkLst>
            <pc:docMk/>
            <pc:sldMk cId="2389192984" sldId="272"/>
            <ac:picMk id="24" creationId="{8DA96A97-5A73-CFF3-3FFF-6A43F3591DB3}"/>
          </ac:picMkLst>
        </pc:picChg>
        <pc:cxnChg chg="add del">
          <ac:chgData name="Lennart Töllke" userId="a015e1c8-021c-4fa0-8184-9ae369228193" providerId="ADAL" clId="{90DEF5BE-FC07-4BC8-B115-15B75C7A4CC3}" dt="2024-06-20T14:09:15.977" v="2195" actId="700"/>
          <ac:cxnSpMkLst>
            <pc:docMk/>
            <pc:sldMk cId="2389192984" sldId="272"/>
            <ac:cxnSpMk id="33" creationId="{AA02E860-D290-48CF-9C38-BC8EB8854370}"/>
          </ac:cxnSpMkLst>
        </pc:cxnChg>
        <pc:cxnChg chg="add del">
          <ac:chgData name="Lennart Töllke" userId="a015e1c8-021c-4fa0-8184-9ae369228193" providerId="ADAL" clId="{90DEF5BE-FC07-4BC8-B115-15B75C7A4CC3}" dt="2024-06-20T14:09:15.977" v="2195" actId="700"/>
          <ac:cxnSpMkLst>
            <pc:docMk/>
            <pc:sldMk cId="2389192984" sldId="272"/>
            <ac:cxnSpMk id="35" creationId="{CBF60179-3A15-468E-86D0-1C2FFD504BA5}"/>
          </ac:cxnSpMkLst>
        </pc:cxnChg>
      </pc:sldChg>
      <pc:sldChg chg="modSp mod modNotesTx">
        <pc:chgData name="Lennart Töllke" userId="a015e1c8-021c-4fa0-8184-9ae369228193" providerId="ADAL" clId="{90DEF5BE-FC07-4BC8-B115-15B75C7A4CC3}" dt="2024-06-21T11:19:39.083" v="9266" actId="20577"/>
        <pc:sldMkLst>
          <pc:docMk/>
          <pc:sldMk cId="2629492668" sldId="273"/>
        </pc:sldMkLst>
        <pc:spChg chg="mod">
          <ac:chgData name="Lennart Töllke" userId="a015e1c8-021c-4fa0-8184-9ae369228193" providerId="ADAL" clId="{90DEF5BE-FC07-4BC8-B115-15B75C7A4CC3}" dt="2024-06-21T09:47:51.691" v="8308" actId="20577"/>
          <ac:spMkLst>
            <pc:docMk/>
            <pc:sldMk cId="2629492668" sldId="273"/>
            <ac:spMk id="2" creationId="{0D66EECF-434A-03B9-D16D-B8810054286A}"/>
          </ac:spMkLst>
        </pc:spChg>
        <pc:spChg chg="mod">
          <ac:chgData name="Lennart Töllke" userId="a015e1c8-021c-4fa0-8184-9ae369228193" providerId="ADAL" clId="{90DEF5BE-FC07-4BC8-B115-15B75C7A4CC3}" dt="2024-06-21T11:19:39.083" v="9266" actId="20577"/>
          <ac:spMkLst>
            <pc:docMk/>
            <pc:sldMk cId="2629492668" sldId="273"/>
            <ac:spMk id="5" creationId="{F1576278-37F3-D046-D240-E99D1B7D593E}"/>
          </ac:spMkLst>
        </pc:spChg>
      </pc:sldChg>
      <pc:sldChg chg="delSp modSp mod">
        <pc:chgData name="Lennart Töllke" userId="a015e1c8-021c-4fa0-8184-9ae369228193" providerId="ADAL" clId="{90DEF5BE-FC07-4BC8-B115-15B75C7A4CC3}" dt="2024-06-20T18:19:35.148" v="6738" actId="20577"/>
        <pc:sldMkLst>
          <pc:docMk/>
          <pc:sldMk cId="2012206680" sldId="274"/>
        </pc:sldMkLst>
        <pc:spChg chg="mod">
          <ac:chgData name="Lennart Töllke" userId="a015e1c8-021c-4fa0-8184-9ae369228193" providerId="ADAL" clId="{90DEF5BE-FC07-4BC8-B115-15B75C7A4CC3}" dt="2024-06-20T18:00:46.776" v="5948" actId="20577"/>
          <ac:spMkLst>
            <pc:docMk/>
            <pc:sldMk cId="2012206680" sldId="274"/>
            <ac:spMk id="2" creationId="{0D66EECF-434A-03B9-D16D-B8810054286A}"/>
          </ac:spMkLst>
        </pc:spChg>
        <pc:spChg chg="mod">
          <ac:chgData name="Lennart Töllke" userId="a015e1c8-021c-4fa0-8184-9ae369228193" providerId="ADAL" clId="{90DEF5BE-FC07-4BC8-B115-15B75C7A4CC3}" dt="2024-06-20T18:19:35.148" v="6738" actId="20577"/>
          <ac:spMkLst>
            <pc:docMk/>
            <pc:sldMk cId="2012206680" sldId="274"/>
            <ac:spMk id="5" creationId="{F1576278-37F3-D046-D240-E99D1B7D593E}"/>
          </ac:spMkLst>
        </pc:spChg>
        <pc:picChg chg="del mod">
          <ac:chgData name="Lennart Töllke" userId="a015e1c8-021c-4fa0-8184-9ae369228193" providerId="ADAL" clId="{90DEF5BE-FC07-4BC8-B115-15B75C7A4CC3}" dt="2024-06-20T18:04:10.798" v="6076" actId="478"/>
          <ac:picMkLst>
            <pc:docMk/>
            <pc:sldMk cId="2012206680" sldId="274"/>
            <ac:picMk id="7" creationId="{8400FE34-AB2F-4951-383C-C320D6C2CDB8}"/>
          </ac:picMkLst>
        </pc:picChg>
      </pc:sldChg>
      <pc:sldChg chg="addSp delSp modSp mod">
        <pc:chgData name="Lennart Töllke" userId="a015e1c8-021c-4fa0-8184-9ae369228193" providerId="ADAL" clId="{90DEF5BE-FC07-4BC8-B115-15B75C7A4CC3}" dt="2024-06-22T18:18:06.381" v="10057" actId="1076"/>
        <pc:sldMkLst>
          <pc:docMk/>
          <pc:sldMk cId="2829690343" sldId="275"/>
        </pc:sldMkLst>
        <pc:spChg chg="mod">
          <ac:chgData name="Lennart Töllke" userId="a015e1c8-021c-4fa0-8184-9ae369228193" providerId="ADAL" clId="{90DEF5BE-FC07-4BC8-B115-15B75C7A4CC3}" dt="2024-06-20T18:04:39.577" v="6088" actId="20577"/>
          <ac:spMkLst>
            <pc:docMk/>
            <pc:sldMk cId="2829690343" sldId="275"/>
            <ac:spMk id="2" creationId="{0D66EECF-434A-03B9-D16D-B8810054286A}"/>
          </ac:spMkLst>
        </pc:spChg>
        <pc:spChg chg="mod">
          <ac:chgData name="Lennart Töllke" userId="a015e1c8-021c-4fa0-8184-9ae369228193" providerId="ADAL" clId="{90DEF5BE-FC07-4BC8-B115-15B75C7A4CC3}" dt="2024-06-20T19:05:29.512" v="8202" actId="20577"/>
          <ac:spMkLst>
            <pc:docMk/>
            <pc:sldMk cId="2829690343" sldId="275"/>
            <ac:spMk id="5" creationId="{F1576278-37F3-D046-D240-E99D1B7D593E}"/>
          </ac:spMkLst>
        </pc:spChg>
        <pc:spChg chg="mod topLvl">
          <ac:chgData name="Lennart Töllke" userId="a015e1c8-021c-4fa0-8184-9ae369228193" providerId="ADAL" clId="{90DEF5BE-FC07-4BC8-B115-15B75C7A4CC3}" dt="2024-06-22T16:12:52.485" v="10044" actId="21"/>
          <ac:spMkLst>
            <pc:docMk/>
            <pc:sldMk cId="2829690343" sldId="275"/>
            <ac:spMk id="7" creationId="{033320F4-9F3F-980A-5197-61312F115E24}"/>
          </ac:spMkLst>
        </pc:spChg>
        <pc:spChg chg="add del mod">
          <ac:chgData name="Lennart Töllke" userId="a015e1c8-021c-4fa0-8184-9ae369228193" providerId="ADAL" clId="{90DEF5BE-FC07-4BC8-B115-15B75C7A4CC3}" dt="2024-06-22T18:15:41.798" v="10045" actId="478"/>
          <ac:spMkLst>
            <pc:docMk/>
            <pc:sldMk cId="2829690343" sldId="275"/>
            <ac:spMk id="9" creationId="{18E6A4A4-9E52-4EE8-5FFB-16C52E6B59CF}"/>
          </ac:spMkLst>
        </pc:spChg>
        <pc:spChg chg="add del">
          <ac:chgData name="Lennart Töllke" userId="a015e1c8-021c-4fa0-8184-9ae369228193" providerId="ADAL" clId="{90DEF5BE-FC07-4BC8-B115-15B75C7A4CC3}" dt="2024-06-22T18:15:46.705" v="10048" actId="22"/>
          <ac:spMkLst>
            <pc:docMk/>
            <pc:sldMk cId="2829690343" sldId="275"/>
            <ac:spMk id="12" creationId="{8AA5D42D-BCB6-4105-456E-A076B216D729}"/>
          </ac:spMkLst>
        </pc:spChg>
        <pc:grpChg chg="add del mod">
          <ac:chgData name="Lennart Töllke" userId="a015e1c8-021c-4fa0-8184-9ae369228193" providerId="ADAL" clId="{90DEF5BE-FC07-4BC8-B115-15B75C7A4CC3}" dt="2024-06-22T18:18:06.381" v="10057" actId="1076"/>
          <ac:grpSpMkLst>
            <pc:docMk/>
            <pc:sldMk cId="2829690343" sldId="275"/>
            <ac:grpSpMk id="8" creationId="{6FCA8FAF-FD07-471B-CC09-E246F2C02DB4}"/>
          </ac:grpSpMkLst>
        </pc:grpChg>
        <pc:picChg chg="add del mod topLvl">
          <ac:chgData name="Lennart Töllke" userId="a015e1c8-021c-4fa0-8184-9ae369228193" providerId="ADAL" clId="{90DEF5BE-FC07-4BC8-B115-15B75C7A4CC3}" dt="2024-06-22T16:12:52.485" v="10044" actId="21"/>
          <ac:picMkLst>
            <pc:docMk/>
            <pc:sldMk cId="2829690343" sldId="275"/>
            <ac:picMk id="3" creationId="{819840EE-3EC2-E346-1E28-1549AAC4E8D0}"/>
          </ac:picMkLst>
        </pc:picChg>
        <pc:picChg chg="add mod">
          <ac:chgData name="Lennart Töllke" userId="a015e1c8-021c-4fa0-8184-9ae369228193" providerId="ADAL" clId="{90DEF5BE-FC07-4BC8-B115-15B75C7A4CC3}" dt="2024-06-20T19:05:50.493" v="8207" actId="14100"/>
          <ac:picMkLst>
            <pc:docMk/>
            <pc:sldMk cId="2829690343" sldId="275"/>
            <ac:picMk id="10" creationId="{480AD1BB-7352-888D-7115-A128D93A1712}"/>
          </ac:picMkLst>
        </pc:picChg>
        <pc:picChg chg="add del mod">
          <ac:chgData name="Lennart Töllke" userId="a015e1c8-021c-4fa0-8184-9ae369228193" providerId="ADAL" clId="{90DEF5BE-FC07-4BC8-B115-15B75C7A4CC3}" dt="2024-06-22T18:18:04.200" v="10056" actId="478"/>
          <ac:picMkLst>
            <pc:docMk/>
            <pc:sldMk cId="2829690343" sldId="275"/>
            <ac:picMk id="14" creationId="{B24A285E-DB59-EE14-7D58-BA5318792460}"/>
          </ac:picMkLst>
        </pc:picChg>
      </pc:sldChg>
      <pc:sldChg chg="modSp mod">
        <pc:chgData name="Lennart Töllke" userId="a015e1c8-021c-4fa0-8184-9ae369228193" providerId="ADAL" clId="{90DEF5BE-FC07-4BC8-B115-15B75C7A4CC3}" dt="2024-06-22T14:36:24.463" v="10039" actId="113"/>
        <pc:sldMkLst>
          <pc:docMk/>
          <pc:sldMk cId="307338623" sldId="276"/>
        </pc:sldMkLst>
        <pc:graphicFrameChg chg="mod modGraphic">
          <ac:chgData name="Lennart Töllke" userId="a015e1c8-021c-4fa0-8184-9ae369228193" providerId="ADAL" clId="{90DEF5BE-FC07-4BC8-B115-15B75C7A4CC3}" dt="2024-06-22T14:36:24.463" v="10039" actId="113"/>
          <ac:graphicFrameMkLst>
            <pc:docMk/>
            <pc:sldMk cId="307338623" sldId="276"/>
            <ac:graphicFrameMk id="26" creationId="{838FF954-8260-63A3-61A3-018402AB724D}"/>
          </ac:graphicFrameMkLst>
        </pc:graphicFrameChg>
      </pc:sldChg>
      <pc:sldChg chg="modSp add mod">
        <pc:chgData name="Lennart Töllke" userId="a015e1c8-021c-4fa0-8184-9ae369228193" providerId="ADAL" clId="{90DEF5BE-FC07-4BC8-B115-15B75C7A4CC3}" dt="2024-06-22T14:34:18.423" v="10016" actId="207"/>
        <pc:sldMkLst>
          <pc:docMk/>
          <pc:sldMk cId="1893656469" sldId="278"/>
        </pc:sldMkLst>
        <pc:spChg chg="mod">
          <ac:chgData name="Lennart Töllke" userId="a015e1c8-021c-4fa0-8184-9ae369228193" providerId="ADAL" clId="{90DEF5BE-FC07-4BC8-B115-15B75C7A4CC3}" dt="2024-06-22T14:30:34.580" v="9989" actId="1076"/>
          <ac:spMkLst>
            <pc:docMk/>
            <pc:sldMk cId="1893656469" sldId="278"/>
            <ac:spMk id="2" creationId="{0D66EECF-434A-03B9-D16D-B8810054286A}"/>
          </ac:spMkLst>
        </pc:spChg>
        <pc:spChg chg="mod">
          <ac:chgData name="Lennart Töllke" userId="a015e1c8-021c-4fa0-8184-9ae369228193" providerId="ADAL" clId="{90DEF5BE-FC07-4BC8-B115-15B75C7A4CC3}" dt="2024-06-20T14:04:52.499" v="2176" actId="255"/>
          <ac:spMkLst>
            <pc:docMk/>
            <pc:sldMk cId="1893656469" sldId="278"/>
            <ac:spMk id="15" creationId="{C3EC4101-D53A-A41B-1B85-461A795C6EF9}"/>
          </ac:spMkLst>
        </pc:spChg>
        <pc:graphicFrameChg chg="mod modGraphic">
          <ac:chgData name="Lennart Töllke" userId="a015e1c8-021c-4fa0-8184-9ae369228193" providerId="ADAL" clId="{90DEF5BE-FC07-4BC8-B115-15B75C7A4CC3}" dt="2024-06-22T14:34:18.423" v="10016" actId="207"/>
          <ac:graphicFrameMkLst>
            <pc:docMk/>
            <pc:sldMk cId="1893656469" sldId="278"/>
            <ac:graphicFrameMk id="8" creationId="{97E7C6C4-BE10-35AD-DD91-90165BEA39AC}"/>
          </ac:graphicFrameMkLst>
        </pc:graphicFrameChg>
        <pc:picChg chg="mod">
          <ac:chgData name="Lennart Töllke" userId="a015e1c8-021c-4fa0-8184-9ae369228193" providerId="ADAL" clId="{90DEF5BE-FC07-4BC8-B115-15B75C7A4CC3}" dt="2024-06-20T13:57:13.391" v="2020" actId="1076"/>
          <ac:picMkLst>
            <pc:docMk/>
            <pc:sldMk cId="1893656469" sldId="278"/>
            <ac:picMk id="24" creationId="{8DA96A97-5A73-CFF3-3FFF-6A43F3591DB3}"/>
          </ac:picMkLst>
        </pc:picChg>
      </pc:sldChg>
      <pc:sldChg chg="add del">
        <pc:chgData name="Lennart Töllke" userId="a015e1c8-021c-4fa0-8184-9ae369228193" providerId="ADAL" clId="{90DEF5BE-FC07-4BC8-B115-15B75C7A4CC3}" dt="2024-06-20T18:08:02.487" v="6198" actId="2696"/>
        <pc:sldMkLst>
          <pc:docMk/>
          <pc:sldMk cId="2684553660" sldId="279"/>
        </pc:sldMkLst>
      </pc:sldChg>
      <pc:sldChg chg="addSp delSp modSp new del mod">
        <pc:chgData name="Lennart Töllke" userId="a015e1c8-021c-4fa0-8184-9ae369228193" providerId="ADAL" clId="{90DEF5BE-FC07-4BC8-B115-15B75C7A4CC3}" dt="2024-06-20T14:18:44.797" v="2278" actId="2696"/>
        <pc:sldMkLst>
          <pc:docMk/>
          <pc:sldMk cId="2991498511" sldId="279"/>
        </pc:sldMkLst>
        <pc:spChg chg="add del mod">
          <ac:chgData name="Lennart Töllke" userId="a015e1c8-021c-4fa0-8184-9ae369228193" providerId="ADAL" clId="{90DEF5BE-FC07-4BC8-B115-15B75C7A4CC3}" dt="2024-06-20T14:10:48.112" v="2203"/>
          <ac:spMkLst>
            <pc:docMk/>
            <pc:sldMk cId="2991498511" sldId="279"/>
            <ac:spMk id="3" creationId="{D7DEEB4C-40FB-2BE4-F408-DD8510639C4D}"/>
          </ac:spMkLst>
        </pc:spChg>
        <pc:spChg chg="add del mod">
          <ac:chgData name="Lennart Töllke" userId="a015e1c8-021c-4fa0-8184-9ae369228193" providerId="ADAL" clId="{90DEF5BE-FC07-4BC8-B115-15B75C7A4CC3}" dt="2024-06-20T14:11:39.544" v="2221" actId="14100"/>
          <ac:spMkLst>
            <pc:docMk/>
            <pc:sldMk cId="2991498511" sldId="279"/>
            <ac:spMk id="4" creationId="{D7D7DA0F-C062-7B11-7B01-451991BFD67A}"/>
          </ac:spMkLst>
        </pc:spChg>
        <pc:spChg chg="add del mod">
          <ac:chgData name="Lennart Töllke" userId="a015e1c8-021c-4fa0-8184-9ae369228193" providerId="ADAL" clId="{90DEF5BE-FC07-4BC8-B115-15B75C7A4CC3}" dt="2024-06-20T14:10:56.862" v="2205" actId="20577"/>
          <ac:spMkLst>
            <pc:docMk/>
            <pc:sldMk cId="2991498511" sldId="279"/>
            <ac:spMk id="5" creationId="{C784EC29-5703-3835-E635-A61CDC979AB8}"/>
          </ac:spMkLst>
        </pc:spChg>
        <pc:spChg chg="add del mod">
          <ac:chgData name="Lennart Töllke" userId="a015e1c8-021c-4fa0-8184-9ae369228193" providerId="ADAL" clId="{90DEF5BE-FC07-4BC8-B115-15B75C7A4CC3}" dt="2024-06-20T14:11:36.624" v="2220" actId="14100"/>
          <ac:spMkLst>
            <pc:docMk/>
            <pc:sldMk cId="2991498511" sldId="279"/>
            <ac:spMk id="6" creationId="{1F81BBF0-5A58-5B9D-A8C5-7FFB0EA9B9ED}"/>
          </ac:spMkLst>
        </pc:spChg>
      </pc:sldChg>
      <pc:sldChg chg="addSp delSp modSp add mod">
        <pc:chgData name="Lennart Töllke" userId="a015e1c8-021c-4fa0-8184-9ae369228193" providerId="ADAL" clId="{90DEF5BE-FC07-4BC8-B115-15B75C7A4CC3}" dt="2024-06-20T19:04:27.955" v="8192" actId="113"/>
        <pc:sldMkLst>
          <pc:docMk/>
          <pc:sldMk cId="1208330641" sldId="280"/>
        </pc:sldMkLst>
        <pc:spChg chg="mod">
          <ac:chgData name="Lennart Töllke" userId="a015e1c8-021c-4fa0-8184-9ae369228193" providerId="ADAL" clId="{90DEF5BE-FC07-4BC8-B115-15B75C7A4CC3}" dt="2024-06-20T18:30:48.928" v="6877" actId="20577"/>
          <ac:spMkLst>
            <pc:docMk/>
            <pc:sldMk cId="1208330641" sldId="280"/>
            <ac:spMk id="2" creationId="{0D66EECF-434A-03B9-D16D-B8810054286A}"/>
          </ac:spMkLst>
        </pc:spChg>
        <pc:spChg chg="mod">
          <ac:chgData name="Lennart Töllke" userId="a015e1c8-021c-4fa0-8184-9ae369228193" providerId="ADAL" clId="{90DEF5BE-FC07-4BC8-B115-15B75C7A4CC3}" dt="2024-06-20T19:04:27.955" v="8192" actId="113"/>
          <ac:spMkLst>
            <pc:docMk/>
            <pc:sldMk cId="1208330641" sldId="280"/>
            <ac:spMk id="5" creationId="{F1576278-37F3-D046-D240-E99D1B7D593E}"/>
          </ac:spMkLst>
        </pc:spChg>
        <pc:picChg chg="del">
          <ac:chgData name="Lennart Töllke" userId="a015e1c8-021c-4fa0-8184-9ae369228193" providerId="ADAL" clId="{90DEF5BE-FC07-4BC8-B115-15B75C7A4CC3}" dt="2024-06-20T18:24:53.044" v="6808" actId="478"/>
          <ac:picMkLst>
            <pc:docMk/>
            <pc:sldMk cId="1208330641" sldId="280"/>
            <ac:picMk id="7" creationId="{8400FE34-AB2F-4951-383C-C320D6C2CDB8}"/>
          </ac:picMkLst>
        </pc:picChg>
        <pc:picChg chg="add mod">
          <ac:chgData name="Lennart Töllke" userId="a015e1c8-021c-4fa0-8184-9ae369228193" providerId="ADAL" clId="{90DEF5BE-FC07-4BC8-B115-15B75C7A4CC3}" dt="2024-06-20T18:59:37.683" v="8013" actId="1076"/>
          <ac:picMkLst>
            <pc:docMk/>
            <pc:sldMk cId="1208330641" sldId="280"/>
            <ac:picMk id="8" creationId="{F98C17B1-69E9-CC4E-0799-9AE99E81EEA8}"/>
          </ac:picMkLst>
        </pc:picChg>
        <pc:picChg chg="add mod">
          <ac:chgData name="Lennart Töllke" userId="a015e1c8-021c-4fa0-8184-9ae369228193" providerId="ADAL" clId="{90DEF5BE-FC07-4BC8-B115-15B75C7A4CC3}" dt="2024-06-20T18:59:05.495" v="8011" actId="1076"/>
          <ac:picMkLst>
            <pc:docMk/>
            <pc:sldMk cId="1208330641" sldId="280"/>
            <ac:picMk id="10" creationId="{70AF0311-0EFB-7369-84DB-5E4C005DED79}"/>
          </ac:picMkLst>
        </pc:picChg>
      </pc:sldChg>
      <pc:sldChg chg="delSp modSp add del mod">
        <pc:chgData name="Lennart Töllke" userId="a015e1c8-021c-4fa0-8184-9ae369228193" providerId="ADAL" clId="{90DEF5BE-FC07-4BC8-B115-15B75C7A4CC3}" dt="2024-06-21T11:19:09.387" v="9246" actId="2696"/>
        <pc:sldMkLst>
          <pc:docMk/>
          <pc:sldMk cId="2977725432" sldId="281"/>
        </pc:sldMkLst>
        <pc:graphicFrameChg chg="del modGraphic">
          <ac:chgData name="Lennart Töllke" userId="a015e1c8-021c-4fa0-8184-9ae369228193" providerId="ADAL" clId="{90DEF5BE-FC07-4BC8-B115-15B75C7A4CC3}" dt="2024-06-21T10:54:34.301" v="9136" actId="21"/>
          <ac:graphicFrameMkLst>
            <pc:docMk/>
            <pc:sldMk cId="2977725432" sldId="281"/>
            <ac:graphicFrameMk id="7" creationId="{66C9E814-EE24-B45E-70CA-644BD60F20FC}"/>
          </ac:graphicFrameMkLst>
        </pc:graphicFrameChg>
      </pc:sldChg>
      <pc:sldChg chg="add del">
        <pc:chgData name="Lennart Töllke" userId="a015e1c8-021c-4fa0-8184-9ae369228193" providerId="ADAL" clId="{90DEF5BE-FC07-4BC8-B115-15B75C7A4CC3}" dt="2024-06-20T19:04:18.648" v="8190" actId="2696"/>
        <pc:sldMkLst>
          <pc:docMk/>
          <pc:sldMk cId="3518410690" sldId="281"/>
        </pc:sldMkLst>
      </pc:sldChg>
      <pc:sldChg chg="modSp mod">
        <pc:chgData name="Lennart Töllke" userId="a015e1c8-021c-4fa0-8184-9ae369228193" providerId="ADAL" clId="{90DEF5BE-FC07-4BC8-B115-15B75C7A4CC3}" dt="2024-06-22T14:34:51.204" v="10018" actId="207"/>
        <pc:sldMkLst>
          <pc:docMk/>
          <pc:sldMk cId="1048474015" sldId="283"/>
        </pc:sldMkLst>
        <pc:graphicFrameChg chg="modGraphic">
          <ac:chgData name="Lennart Töllke" userId="a015e1c8-021c-4fa0-8184-9ae369228193" providerId="ADAL" clId="{90DEF5BE-FC07-4BC8-B115-15B75C7A4CC3}" dt="2024-06-22T14:34:51.204" v="10018" actId="207"/>
          <ac:graphicFrameMkLst>
            <pc:docMk/>
            <pc:sldMk cId="1048474015" sldId="283"/>
            <ac:graphicFrameMk id="7" creationId="{66C9E814-EE24-B45E-70CA-644BD60F20FC}"/>
          </ac:graphicFrameMkLst>
        </pc:graphicFrameChg>
      </pc:sldChg>
      <pc:sldChg chg="modSp mod">
        <pc:chgData name="Lennart Töllke" userId="a015e1c8-021c-4fa0-8184-9ae369228193" providerId="ADAL" clId="{90DEF5BE-FC07-4BC8-B115-15B75C7A4CC3}" dt="2024-06-22T14:34:59.559" v="10019" actId="207"/>
        <pc:sldMkLst>
          <pc:docMk/>
          <pc:sldMk cId="2933845180" sldId="284"/>
        </pc:sldMkLst>
        <pc:graphicFrameChg chg="modGraphic">
          <ac:chgData name="Lennart Töllke" userId="a015e1c8-021c-4fa0-8184-9ae369228193" providerId="ADAL" clId="{90DEF5BE-FC07-4BC8-B115-15B75C7A4CC3}" dt="2024-06-22T14:34:59.559" v="10019" actId="207"/>
          <ac:graphicFrameMkLst>
            <pc:docMk/>
            <pc:sldMk cId="2933845180" sldId="284"/>
            <ac:graphicFrameMk id="7" creationId="{66C9E814-EE24-B45E-70CA-644BD60F20FC}"/>
          </ac:graphicFrameMkLst>
        </pc:graphicFrameChg>
      </pc:sldChg>
      <pc:sldChg chg="modSp mod">
        <pc:chgData name="Lennart Töllke" userId="a015e1c8-021c-4fa0-8184-9ae369228193" providerId="ADAL" clId="{90DEF5BE-FC07-4BC8-B115-15B75C7A4CC3}" dt="2024-06-22T14:35:06.446" v="10020" actId="207"/>
        <pc:sldMkLst>
          <pc:docMk/>
          <pc:sldMk cId="3844642606" sldId="285"/>
        </pc:sldMkLst>
        <pc:graphicFrameChg chg="modGraphic">
          <ac:chgData name="Lennart Töllke" userId="a015e1c8-021c-4fa0-8184-9ae369228193" providerId="ADAL" clId="{90DEF5BE-FC07-4BC8-B115-15B75C7A4CC3}" dt="2024-06-22T14:35:06.446" v="10020" actId="207"/>
          <ac:graphicFrameMkLst>
            <pc:docMk/>
            <pc:sldMk cId="3844642606" sldId="285"/>
            <ac:graphicFrameMk id="7" creationId="{66C9E814-EE24-B45E-70CA-644BD60F20FC}"/>
          </ac:graphicFrameMkLst>
        </pc:graphicFrameChg>
      </pc:sldChg>
      <pc:sldChg chg="add del">
        <pc:chgData name="Lennart Töllke" userId="a015e1c8-021c-4fa0-8184-9ae369228193" providerId="ADAL" clId="{90DEF5BE-FC07-4BC8-B115-15B75C7A4CC3}" dt="2024-06-22T14:30:08.987" v="9988" actId="47"/>
        <pc:sldMkLst>
          <pc:docMk/>
          <pc:sldMk cId="380191815" sldId="286"/>
        </pc:sldMkLst>
      </pc:sldChg>
    </pc:docChg>
  </pc:docChgLst>
  <pc:docChgLst>
    <pc:chgData name="Lennart Töllke" userId="a015e1c8-021c-4fa0-8184-9ae369228193" providerId="ADAL" clId="{D46EC0EF-40D1-42BD-911A-FFB8A7C80B64}"/>
    <pc:docChg chg="undo custSel addSld modSld sldOrd">
      <pc:chgData name="Lennart Töllke" userId="a015e1c8-021c-4fa0-8184-9ae369228193" providerId="ADAL" clId="{D46EC0EF-40D1-42BD-911A-FFB8A7C80B64}" dt="2024-06-17T22:11:59.512" v="8552" actId="20577"/>
      <pc:docMkLst>
        <pc:docMk/>
      </pc:docMkLst>
      <pc:sldChg chg="modSp mod modNotesTx">
        <pc:chgData name="Lennart Töllke" userId="a015e1c8-021c-4fa0-8184-9ae369228193" providerId="ADAL" clId="{D46EC0EF-40D1-42BD-911A-FFB8A7C80B64}" dt="2024-06-17T21:15:44.822" v="3137" actId="20577"/>
        <pc:sldMkLst>
          <pc:docMk/>
          <pc:sldMk cId="249853380" sldId="269"/>
        </pc:sldMkLst>
        <pc:spChg chg="mod">
          <ac:chgData name="Lennart Töllke" userId="a015e1c8-021c-4fa0-8184-9ae369228193" providerId="ADAL" clId="{D46EC0EF-40D1-42BD-911A-FFB8A7C80B64}" dt="2024-06-17T20:46:31.539" v="3" actId="20577"/>
          <ac:spMkLst>
            <pc:docMk/>
            <pc:sldMk cId="249853380" sldId="269"/>
            <ac:spMk id="3" creationId="{497DA3F5-E154-8106-F493-0B5A4D633D57}"/>
          </ac:spMkLst>
        </pc:spChg>
        <pc:spChg chg="mod">
          <ac:chgData name="Lennart Töllke" userId="a015e1c8-021c-4fa0-8184-9ae369228193" providerId="ADAL" clId="{D46EC0EF-40D1-42BD-911A-FFB8A7C80B64}" dt="2024-06-17T21:15:44.822" v="3137" actId="20577"/>
          <ac:spMkLst>
            <pc:docMk/>
            <pc:sldMk cId="249853380" sldId="269"/>
            <ac:spMk id="5" creationId="{F1576278-37F3-D046-D240-E99D1B7D593E}"/>
          </ac:spMkLst>
        </pc:spChg>
      </pc:sldChg>
      <pc:sldChg chg="modSp add mod ord">
        <pc:chgData name="Lennart Töllke" userId="a015e1c8-021c-4fa0-8184-9ae369228193" providerId="ADAL" clId="{D46EC0EF-40D1-42BD-911A-FFB8A7C80B64}" dt="2024-06-17T21:32:46.596" v="4816" actId="20577"/>
        <pc:sldMkLst>
          <pc:docMk/>
          <pc:sldMk cId="293152499" sldId="270"/>
        </pc:sldMkLst>
        <pc:spChg chg="mod">
          <ac:chgData name="Lennart Töllke" userId="a015e1c8-021c-4fa0-8184-9ae369228193" providerId="ADAL" clId="{D46EC0EF-40D1-42BD-911A-FFB8A7C80B64}" dt="2024-06-17T21:32:46.596" v="4816" actId="20577"/>
          <ac:spMkLst>
            <pc:docMk/>
            <pc:sldMk cId="293152499" sldId="270"/>
            <ac:spMk id="2" creationId="{0D66EECF-434A-03B9-D16D-B8810054286A}"/>
          </ac:spMkLst>
        </pc:spChg>
        <pc:spChg chg="mod">
          <ac:chgData name="Lennart Töllke" userId="a015e1c8-021c-4fa0-8184-9ae369228193" providerId="ADAL" clId="{D46EC0EF-40D1-42BD-911A-FFB8A7C80B64}" dt="2024-06-17T21:32:10.670" v="4813" actId="20577"/>
          <ac:spMkLst>
            <pc:docMk/>
            <pc:sldMk cId="293152499" sldId="270"/>
            <ac:spMk id="5" creationId="{F1576278-37F3-D046-D240-E99D1B7D593E}"/>
          </ac:spMkLst>
        </pc:spChg>
      </pc:sldChg>
      <pc:sldChg chg="modSp add mod">
        <pc:chgData name="Lennart Töllke" userId="a015e1c8-021c-4fa0-8184-9ae369228193" providerId="ADAL" clId="{D46EC0EF-40D1-42BD-911A-FFB8A7C80B64}" dt="2024-06-17T21:46:53.700" v="5979" actId="20577"/>
        <pc:sldMkLst>
          <pc:docMk/>
          <pc:sldMk cId="4124155141" sldId="271"/>
        </pc:sldMkLst>
        <pc:spChg chg="mod">
          <ac:chgData name="Lennart Töllke" userId="a015e1c8-021c-4fa0-8184-9ae369228193" providerId="ADAL" clId="{D46EC0EF-40D1-42BD-911A-FFB8A7C80B64}" dt="2024-06-17T21:33:20.337" v="4915" actId="20577"/>
          <ac:spMkLst>
            <pc:docMk/>
            <pc:sldMk cId="4124155141" sldId="271"/>
            <ac:spMk id="2" creationId="{0D66EECF-434A-03B9-D16D-B8810054286A}"/>
          </ac:spMkLst>
        </pc:spChg>
        <pc:spChg chg="mod">
          <ac:chgData name="Lennart Töllke" userId="a015e1c8-021c-4fa0-8184-9ae369228193" providerId="ADAL" clId="{D46EC0EF-40D1-42BD-911A-FFB8A7C80B64}" dt="2024-06-17T21:46:53.700" v="5979" actId="20577"/>
          <ac:spMkLst>
            <pc:docMk/>
            <pc:sldMk cId="4124155141" sldId="271"/>
            <ac:spMk id="5" creationId="{F1576278-37F3-D046-D240-E99D1B7D593E}"/>
          </ac:spMkLst>
        </pc:spChg>
      </pc:sldChg>
      <pc:sldChg chg="modSp add mod modNotesTx">
        <pc:chgData name="Lennart Töllke" userId="a015e1c8-021c-4fa0-8184-9ae369228193" providerId="ADAL" clId="{D46EC0EF-40D1-42BD-911A-FFB8A7C80B64}" dt="2024-06-17T22:08:33.680" v="8235" actId="1076"/>
        <pc:sldMkLst>
          <pc:docMk/>
          <pc:sldMk cId="2389192984" sldId="272"/>
        </pc:sldMkLst>
        <pc:spChg chg="mod">
          <ac:chgData name="Lennart Töllke" userId="a015e1c8-021c-4fa0-8184-9ae369228193" providerId="ADAL" clId="{D46EC0EF-40D1-42BD-911A-FFB8A7C80B64}" dt="2024-06-17T21:48:29.052" v="6006" actId="20577"/>
          <ac:spMkLst>
            <pc:docMk/>
            <pc:sldMk cId="2389192984" sldId="272"/>
            <ac:spMk id="2" creationId="{0D66EECF-434A-03B9-D16D-B8810054286A}"/>
          </ac:spMkLst>
        </pc:spChg>
        <pc:spChg chg="mod">
          <ac:chgData name="Lennart Töllke" userId="a015e1c8-021c-4fa0-8184-9ae369228193" providerId="ADAL" clId="{D46EC0EF-40D1-42BD-911A-FFB8A7C80B64}" dt="2024-06-17T22:08:33.680" v="8235" actId="1076"/>
          <ac:spMkLst>
            <pc:docMk/>
            <pc:sldMk cId="2389192984" sldId="272"/>
            <ac:spMk id="3" creationId="{497DA3F5-E154-8106-F493-0B5A4D633D57}"/>
          </ac:spMkLst>
        </pc:spChg>
        <pc:spChg chg="mod">
          <ac:chgData name="Lennart Töllke" userId="a015e1c8-021c-4fa0-8184-9ae369228193" providerId="ADAL" clId="{D46EC0EF-40D1-42BD-911A-FFB8A7C80B64}" dt="2024-06-17T22:07:55.109" v="8233" actId="20577"/>
          <ac:spMkLst>
            <pc:docMk/>
            <pc:sldMk cId="2389192984" sldId="272"/>
            <ac:spMk id="5" creationId="{F1576278-37F3-D046-D240-E99D1B7D593E}"/>
          </ac:spMkLst>
        </pc:spChg>
      </pc:sldChg>
      <pc:sldChg chg="modSp add mod modNotesTx">
        <pc:chgData name="Lennart Töllke" userId="a015e1c8-021c-4fa0-8184-9ae369228193" providerId="ADAL" clId="{D46EC0EF-40D1-42BD-911A-FFB8A7C80B64}" dt="2024-06-17T22:11:59.512" v="8552" actId="20577"/>
        <pc:sldMkLst>
          <pc:docMk/>
          <pc:sldMk cId="2629492668" sldId="273"/>
        </pc:sldMkLst>
        <pc:spChg chg="mod">
          <ac:chgData name="Lennart Töllke" userId="a015e1c8-021c-4fa0-8184-9ae369228193" providerId="ADAL" clId="{D46EC0EF-40D1-42BD-911A-FFB8A7C80B64}" dt="2024-06-17T22:11:59.512" v="8552" actId="20577"/>
          <ac:spMkLst>
            <pc:docMk/>
            <pc:sldMk cId="2629492668" sldId="273"/>
            <ac:spMk id="3" creationId="{497DA3F5-E154-8106-F493-0B5A4D633D57}"/>
          </ac:spMkLst>
        </pc:spChg>
        <pc:spChg chg="mod">
          <ac:chgData name="Lennart Töllke" userId="a015e1c8-021c-4fa0-8184-9ae369228193" providerId="ADAL" clId="{D46EC0EF-40D1-42BD-911A-FFB8A7C80B64}" dt="2024-06-17T22:08:55.994" v="8238" actId="20577"/>
          <ac:spMkLst>
            <pc:docMk/>
            <pc:sldMk cId="2629492668" sldId="273"/>
            <ac:spMk id="5" creationId="{F1576278-37F3-D046-D240-E99D1B7D593E}"/>
          </ac:spMkLst>
        </pc:spChg>
      </pc:sldChg>
    </pc:docChg>
  </pc:docChgLst>
  <pc:docChgLst>
    <pc:chgData name="Lennart Töllke" userId="S::lennart.toellke@execed.uzh.ch::a015e1c8-021c-4fa0-8184-9ae369228193" providerId="AD" clId="Web-{34CCD1B6-3180-EAD9-441F-F3F4EFDBC1CB}"/>
    <pc:docChg chg="mod modSld sldOrd modMainMaster">
      <pc:chgData name="Lennart Töllke" userId="S::lennart.toellke@execed.uzh.ch::a015e1c8-021c-4fa0-8184-9ae369228193" providerId="AD" clId="Web-{34CCD1B6-3180-EAD9-441F-F3F4EFDBC1CB}" dt="2024-06-20T13:24:42.526" v="1117" actId="20577"/>
      <pc:docMkLst>
        <pc:docMk/>
      </pc:docMkLst>
      <pc:sldChg chg="addSp delSp modSp">
        <pc:chgData name="Lennart Töllke" userId="S::lennart.toellke@execed.uzh.ch::a015e1c8-021c-4fa0-8184-9ae369228193" providerId="AD" clId="Web-{34CCD1B6-3180-EAD9-441F-F3F4EFDBC1CB}" dt="2024-06-20T09:39:56.123" v="18"/>
        <pc:sldMkLst>
          <pc:docMk/>
          <pc:sldMk cId="466239616" sldId="257"/>
        </pc:sldMkLst>
        <pc:spChg chg="add del mod">
          <ac:chgData name="Lennart Töllke" userId="S::lennart.toellke@execed.uzh.ch::a015e1c8-021c-4fa0-8184-9ae369228193" providerId="AD" clId="Web-{34CCD1B6-3180-EAD9-441F-F3F4EFDBC1CB}" dt="2024-06-20T09:39:56.123" v="18"/>
          <ac:spMkLst>
            <pc:docMk/>
            <pc:sldMk cId="466239616" sldId="257"/>
            <ac:spMk id="4" creationId="{1AFEB0A2-025F-1149-E3DE-DA7EAC56DE6D}"/>
          </ac:spMkLst>
        </pc:spChg>
      </pc:sldChg>
      <pc:sldChg chg="addSp modSp modNotes">
        <pc:chgData name="Lennart Töllke" userId="S::lennart.toellke@execed.uzh.ch::a015e1c8-021c-4fa0-8184-9ae369228193" providerId="AD" clId="Web-{34CCD1B6-3180-EAD9-441F-F3F4EFDBC1CB}" dt="2024-06-20T11:23:01.938" v="912"/>
        <pc:sldMkLst>
          <pc:docMk/>
          <pc:sldMk cId="2620117532" sldId="260"/>
        </pc:sldMkLst>
        <pc:spChg chg="mod">
          <ac:chgData name="Lennart Töllke" userId="S::lennart.toellke@execed.uzh.ch::a015e1c8-021c-4fa0-8184-9ae369228193" providerId="AD" clId="Web-{34CCD1B6-3180-EAD9-441F-F3F4EFDBC1CB}" dt="2024-06-20T11:17:16.652" v="863" actId="1076"/>
          <ac:spMkLst>
            <pc:docMk/>
            <pc:sldMk cId="2620117532" sldId="260"/>
            <ac:spMk id="4" creationId="{C3E150F9-B877-D0BA-381A-2606B6D71390}"/>
          </ac:spMkLst>
        </pc:spChg>
        <pc:spChg chg="add mod">
          <ac:chgData name="Lennart Töllke" userId="S::lennart.toellke@execed.uzh.ch::a015e1c8-021c-4fa0-8184-9ae369228193" providerId="AD" clId="Web-{34CCD1B6-3180-EAD9-441F-F3F4EFDBC1CB}" dt="2024-06-20T09:41:18.417" v="27" actId="20577"/>
          <ac:spMkLst>
            <pc:docMk/>
            <pc:sldMk cId="2620117532" sldId="260"/>
            <ac:spMk id="5" creationId="{4DC3A4B7-80B4-D927-8902-FF214E39B081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17:24.214" v="866" actId="14100"/>
          <ac:spMkLst>
            <pc:docMk/>
            <pc:sldMk cId="2620117532" sldId="260"/>
            <ac:spMk id="8" creationId="{E91FFE31-28A3-55D8-27D6-4F3584135155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17:28.277" v="868" actId="20577"/>
          <ac:spMkLst>
            <pc:docMk/>
            <pc:sldMk cId="2620117532" sldId="260"/>
            <ac:spMk id="9" creationId="{C1D6BF56-ED07-CAD7-EA1B-5800C34D5452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17:32.324" v="870" actId="20577"/>
          <ac:spMkLst>
            <pc:docMk/>
            <pc:sldMk cId="2620117532" sldId="260"/>
            <ac:spMk id="10" creationId="{C9DBFFA0-6D63-9E14-35D5-54C224E51328}"/>
          </ac:spMkLst>
        </pc:spChg>
      </pc:sldChg>
      <pc:sldChg chg="addSp modSp">
        <pc:chgData name="Lennart Töllke" userId="S::lennart.toellke@execed.uzh.ch::a015e1c8-021c-4fa0-8184-9ae369228193" providerId="AD" clId="Web-{34CCD1B6-3180-EAD9-441F-F3F4EFDBC1CB}" dt="2024-06-20T10:53:23.523" v="460" actId="20577"/>
        <pc:sldMkLst>
          <pc:docMk/>
          <pc:sldMk cId="883076782" sldId="261"/>
        </pc:sldMkLst>
        <pc:spChg chg="add mod">
          <ac:chgData name="Lennart Töllke" userId="S::lennart.toellke@execed.uzh.ch::a015e1c8-021c-4fa0-8184-9ae369228193" providerId="AD" clId="Web-{34CCD1B6-3180-EAD9-441F-F3F4EFDBC1CB}" dt="2024-06-20T09:40:29.561" v="25" actId="20577"/>
          <ac:spMkLst>
            <pc:docMk/>
            <pc:sldMk cId="883076782" sldId="261"/>
            <ac:spMk id="2" creationId="{A8514B42-3B50-BF11-F88F-61C034CCEF8E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09:35:28.038" v="0" actId="20577"/>
          <ac:spMkLst>
            <pc:docMk/>
            <pc:sldMk cId="883076782" sldId="261"/>
            <ac:spMk id="4" creationId="{7067D26E-FA19-5674-2F4A-27FC74131D93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0:53:23.523" v="460" actId="20577"/>
          <ac:spMkLst>
            <pc:docMk/>
            <pc:sldMk cId="883076782" sldId="261"/>
            <ac:spMk id="5" creationId="{A7B40544-D30B-7A7B-F5D4-CAA467B18D95}"/>
          </ac:spMkLst>
        </pc:spChg>
      </pc:sldChg>
      <pc:sldChg chg="addSp delSp modSp modNotes">
        <pc:chgData name="Lennart Töllke" userId="S::lennart.toellke@execed.uzh.ch::a015e1c8-021c-4fa0-8184-9ae369228193" providerId="AD" clId="Web-{34CCD1B6-3180-EAD9-441F-F3F4EFDBC1CB}" dt="2024-06-20T10:59:29.497" v="511" actId="20577"/>
        <pc:sldMkLst>
          <pc:docMk/>
          <pc:sldMk cId="3275887225" sldId="262"/>
        </pc:sldMkLst>
        <pc:spChg chg="mod">
          <ac:chgData name="Lennart Töllke" userId="S::lennart.toellke@execed.uzh.ch::a015e1c8-021c-4fa0-8184-9ae369228193" providerId="AD" clId="Web-{34CCD1B6-3180-EAD9-441F-F3F4EFDBC1CB}" dt="2024-06-20T10:32:18.491" v="299" actId="20577"/>
          <ac:spMkLst>
            <pc:docMk/>
            <pc:sldMk cId="3275887225" sldId="262"/>
            <ac:spMk id="2" creationId="{0D66EECF-434A-03B9-D16D-B8810054286A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0:59:29.497" v="511" actId="20577"/>
          <ac:spMkLst>
            <pc:docMk/>
            <pc:sldMk cId="3275887225" sldId="262"/>
            <ac:spMk id="5" creationId="{F1576278-37F3-D046-D240-E99D1B7D593E}"/>
          </ac:spMkLst>
        </pc:spChg>
        <pc:spChg chg="add mod">
          <ac:chgData name="Lennart Töllke" userId="S::lennart.toellke@execed.uzh.ch::a015e1c8-021c-4fa0-8184-9ae369228193" providerId="AD" clId="Web-{34CCD1B6-3180-EAD9-441F-F3F4EFDBC1CB}" dt="2024-06-20T09:42:26.950" v="41" actId="1076"/>
          <ac:spMkLst>
            <pc:docMk/>
            <pc:sldMk cId="3275887225" sldId="262"/>
            <ac:spMk id="8" creationId="{5BD10588-8E60-59F4-B411-F7C8DC940DB2}"/>
          </ac:spMkLst>
        </pc:spChg>
        <pc:spChg chg="add del mod">
          <ac:chgData name="Lennart Töllke" userId="S::lennart.toellke@execed.uzh.ch::a015e1c8-021c-4fa0-8184-9ae369228193" providerId="AD" clId="Web-{34CCD1B6-3180-EAD9-441F-F3F4EFDBC1CB}" dt="2024-06-20T09:39:33.903" v="16"/>
          <ac:spMkLst>
            <pc:docMk/>
            <pc:sldMk cId="3275887225" sldId="262"/>
            <ac:spMk id="9" creationId="{AF46DF9B-428B-B85C-337B-8CE851CBB1B4}"/>
          </ac:spMkLst>
        </pc:spChg>
        <pc:grpChg chg="mod">
          <ac:chgData name="Lennart Töllke" userId="S::lennart.toellke@execed.uzh.ch::a015e1c8-021c-4fa0-8184-9ae369228193" providerId="AD" clId="Web-{34CCD1B6-3180-EAD9-441F-F3F4EFDBC1CB}" dt="2024-06-20T10:31:45.303" v="297" actId="14100"/>
          <ac:grpSpMkLst>
            <pc:docMk/>
            <pc:sldMk cId="3275887225" sldId="262"/>
            <ac:grpSpMk id="7" creationId="{5DEB52B7-1F9B-FEEC-D78C-793021637217}"/>
          </ac:grpSpMkLst>
        </pc:grpChg>
      </pc:sldChg>
      <pc:sldChg chg="addSp modSp">
        <pc:chgData name="Lennart Töllke" userId="S::lennart.toellke@execed.uzh.ch::a015e1c8-021c-4fa0-8184-9ae369228193" providerId="AD" clId="Web-{34CCD1B6-3180-EAD9-441F-F3F4EFDBC1CB}" dt="2024-06-20T10:59:39.559" v="512" actId="20577"/>
        <pc:sldMkLst>
          <pc:docMk/>
          <pc:sldMk cId="2595733855" sldId="263"/>
        </pc:sldMkLst>
        <pc:spChg chg="add mod">
          <ac:chgData name="Lennart Töllke" userId="S::lennart.toellke@execed.uzh.ch::a015e1c8-021c-4fa0-8184-9ae369228193" providerId="AD" clId="Web-{34CCD1B6-3180-EAD9-441F-F3F4EFDBC1CB}" dt="2024-06-20T09:42:14.449" v="39" actId="1076"/>
          <ac:spMkLst>
            <pc:docMk/>
            <pc:sldMk cId="2595733855" sldId="263"/>
            <ac:spMk id="3" creationId="{3D04E582-37A9-4D07-FE25-B7449D50B30F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0:59:39.559" v="512" actId="20577"/>
          <ac:spMkLst>
            <pc:docMk/>
            <pc:sldMk cId="2595733855" sldId="263"/>
            <ac:spMk id="5" creationId="{F1576278-37F3-D046-D240-E99D1B7D593E}"/>
          </ac:spMkLst>
        </pc:spChg>
        <pc:picChg chg="mod">
          <ac:chgData name="Lennart Töllke" userId="S::lennart.toellke@execed.uzh.ch::a015e1c8-021c-4fa0-8184-9ae369228193" providerId="AD" clId="Web-{34CCD1B6-3180-EAD9-441F-F3F4EFDBC1CB}" dt="2024-06-20T10:31:25.927" v="292" actId="1076"/>
          <ac:picMkLst>
            <pc:docMk/>
            <pc:sldMk cId="2595733855" sldId="263"/>
            <ac:picMk id="7" creationId="{CCDAEEE2-F36A-CC7C-F677-14B6E7597BE1}"/>
          </ac:picMkLst>
        </pc:picChg>
      </pc:sldChg>
      <pc:sldChg chg="addSp modSp">
        <pc:chgData name="Lennart Töllke" userId="S::lennart.toellke@execed.uzh.ch::a015e1c8-021c-4fa0-8184-9ae369228193" providerId="AD" clId="Web-{34CCD1B6-3180-EAD9-441F-F3F4EFDBC1CB}" dt="2024-06-20T11:23:32.875" v="913" actId="20577"/>
        <pc:sldMkLst>
          <pc:docMk/>
          <pc:sldMk cId="2945179860" sldId="264"/>
        </pc:sldMkLst>
        <pc:spChg chg="add mod">
          <ac:chgData name="Lennart Töllke" userId="S::lennart.toellke@execed.uzh.ch::a015e1c8-021c-4fa0-8184-9ae369228193" providerId="AD" clId="Web-{34CCD1B6-3180-EAD9-441F-F3F4EFDBC1CB}" dt="2024-06-20T09:43:21.420" v="47" actId="1076"/>
          <ac:spMkLst>
            <pc:docMk/>
            <pc:sldMk cId="2945179860" sldId="264"/>
            <ac:spMk id="3" creationId="{EC4439D9-F220-BBDE-7E5F-415033F65D74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23:32.875" v="913" actId="20577"/>
          <ac:spMkLst>
            <pc:docMk/>
            <pc:sldMk cId="2945179860" sldId="264"/>
            <ac:spMk id="5" creationId="{F1576278-37F3-D046-D240-E99D1B7D593E}"/>
          </ac:spMkLst>
        </pc:spChg>
        <pc:picChg chg="mod">
          <ac:chgData name="Lennart Töllke" userId="S::lennart.toellke@execed.uzh.ch::a015e1c8-021c-4fa0-8184-9ae369228193" providerId="AD" clId="Web-{34CCD1B6-3180-EAD9-441F-F3F4EFDBC1CB}" dt="2024-06-20T10:31:17.021" v="290" actId="1076"/>
          <ac:picMkLst>
            <pc:docMk/>
            <pc:sldMk cId="2945179860" sldId="264"/>
            <ac:picMk id="4" creationId="{22A87B81-FC86-7FD3-199B-7B7ECCE385DC}"/>
          </ac:picMkLst>
        </pc:picChg>
      </pc:sldChg>
      <pc:sldChg chg="addSp modSp">
        <pc:chgData name="Lennart Töllke" userId="S::lennart.toellke@execed.uzh.ch::a015e1c8-021c-4fa0-8184-9ae369228193" providerId="AD" clId="Web-{34CCD1B6-3180-EAD9-441F-F3F4EFDBC1CB}" dt="2024-06-20T11:30:38.131" v="1025" actId="20577"/>
        <pc:sldMkLst>
          <pc:docMk/>
          <pc:sldMk cId="4057885424" sldId="265"/>
        </pc:sldMkLst>
        <pc:spChg chg="add mod">
          <ac:chgData name="Lennart Töllke" userId="S::lennart.toellke@execed.uzh.ch::a015e1c8-021c-4fa0-8184-9ae369228193" providerId="AD" clId="Web-{34CCD1B6-3180-EAD9-441F-F3F4EFDBC1CB}" dt="2024-06-20T09:43:33.076" v="48" actId="20577"/>
          <ac:spMkLst>
            <pc:docMk/>
            <pc:sldMk cId="4057885424" sldId="265"/>
            <ac:spMk id="3" creationId="{21561438-068C-0D76-2E62-B65D405EBD43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30:38.131" v="1025" actId="20577"/>
          <ac:spMkLst>
            <pc:docMk/>
            <pc:sldMk cId="4057885424" sldId="265"/>
            <ac:spMk id="5" creationId="{F1576278-37F3-D046-D240-E99D1B7D593E}"/>
          </ac:spMkLst>
        </pc:spChg>
      </pc:sldChg>
      <pc:sldChg chg="addSp delSp modSp modNotes">
        <pc:chgData name="Lennart Töllke" userId="S::lennart.toellke@execed.uzh.ch::a015e1c8-021c-4fa0-8184-9ae369228193" providerId="AD" clId="Web-{34CCD1B6-3180-EAD9-441F-F3F4EFDBC1CB}" dt="2024-06-20T13:06:32.658" v="1090" actId="20577"/>
        <pc:sldMkLst>
          <pc:docMk/>
          <pc:sldMk cId="2410592167" sldId="266"/>
        </pc:sldMkLst>
        <pc:spChg chg="del">
          <ac:chgData name="Lennart Töllke" userId="S::lennart.toellke@execed.uzh.ch::a015e1c8-021c-4fa0-8184-9ae369228193" providerId="AD" clId="Web-{34CCD1B6-3180-EAD9-441F-F3F4EFDBC1CB}" dt="2024-06-20T11:37:23.746" v="1026"/>
          <ac:spMkLst>
            <pc:docMk/>
            <pc:sldMk cId="2410592167" sldId="266"/>
            <ac:spMk id="3" creationId="{497DA3F5-E154-8106-F493-0B5A4D633D57}"/>
          </ac:spMkLst>
        </pc:spChg>
        <pc:spChg chg="add mod">
          <ac:chgData name="Lennart Töllke" userId="S::lennart.toellke@execed.uzh.ch::a015e1c8-021c-4fa0-8184-9ae369228193" providerId="AD" clId="Web-{34CCD1B6-3180-EAD9-441F-F3F4EFDBC1CB}" dt="2024-06-20T09:43:40.170" v="49" actId="20577"/>
          <ac:spMkLst>
            <pc:docMk/>
            <pc:sldMk cId="2410592167" sldId="266"/>
            <ac:spMk id="4" creationId="{A00AEC3B-47D7-4E4D-991A-2297FBA5C348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3:06:32.658" v="1090" actId="20577"/>
          <ac:spMkLst>
            <pc:docMk/>
            <pc:sldMk cId="2410592167" sldId="266"/>
            <ac:spMk id="5" creationId="{F1576278-37F3-D046-D240-E99D1B7D593E}"/>
          </ac:spMkLst>
        </pc:spChg>
      </pc:sldChg>
      <pc:sldChg chg="addSp modSp">
        <pc:chgData name="Lennart Töllke" userId="S::lennart.toellke@execed.uzh.ch::a015e1c8-021c-4fa0-8184-9ae369228193" providerId="AD" clId="Web-{34CCD1B6-3180-EAD9-441F-F3F4EFDBC1CB}" dt="2024-06-20T11:46:29.128" v="1063" actId="20577"/>
        <pc:sldMkLst>
          <pc:docMk/>
          <pc:sldMk cId="825745622" sldId="267"/>
        </pc:sldMkLst>
        <pc:spChg chg="add mod">
          <ac:chgData name="Lennart Töllke" userId="S::lennart.toellke@execed.uzh.ch::a015e1c8-021c-4fa0-8184-9ae369228193" providerId="AD" clId="Web-{34CCD1B6-3180-EAD9-441F-F3F4EFDBC1CB}" dt="2024-06-20T09:43:45.842" v="50" actId="20577"/>
          <ac:spMkLst>
            <pc:docMk/>
            <pc:sldMk cId="825745622" sldId="267"/>
            <ac:spMk id="4" creationId="{4E33481D-0827-793A-0259-03E07C90C6B8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46:29.128" v="1063" actId="20577"/>
          <ac:spMkLst>
            <pc:docMk/>
            <pc:sldMk cId="825745622" sldId="267"/>
            <ac:spMk id="5" creationId="{F1576278-37F3-D046-D240-E99D1B7D593E}"/>
          </ac:spMkLst>
        </pc:spChg>
      </pc:sldChg>
      <pc:sldChg chg="addSp delSp modSp">
        <pc:chgData name="Lennart Töllke" userId="S::lennart.toellke@execed.uzh.ch::a015e1c8-021c-4fa0-8184-9ae369228193" providerId="AD" clId="Web-{34CCD1B6-3180-EAD9-441F-F3F4EFDBC1CB}" dt="2024-06-20T11:45:31.534" v="1059" actId="20577"/>
        <pc:sldMkLst>
          <pc:docMk/>
          <pc:sldMk cId="3256736722" sldId="268"/>
        </pc:sldMkLst>
        <pc:spChg chg="del">
          <ac:chgData name="Lennart Töllke" userId="S::lennart.toellke@execed.uzh.ch::a015e1c8-021c-4fa0-8184-9ae369228193" providerId="AD" clId="Web-{34CCD1B6-3180-EAD9-441F-F3F4EFDBC1CB}" dt="2024-06-20T09:43:49.436" v="51"/>
          <ac:spMkLst>
            <pc:docMk/>
            <pc:sldMk cId="3256736722" sldId="268"/>
            <ac:spMk id="3" creationId="{497DA3F5-E154-8106-F493-0B5A4D633D57}"/>
          </ac:spMkLst>
        </pc:spChg>
        <pc:spChg chg="add mod">
          <ac:chgData name="Lennart Töllke" userId="S::lennart.toellke@execed.uzh.ch::a015e1c8-021c-4fa0-8184-9ae369228193" providerId="AD" clId="Web-{34CCD1B6-3180-EAD9-441F-F3F4EFDBC1CB}" dt="2024-06-20T09:43:53.686" v="52" actId="20577"/>
          <ac:spMkLst>
            <pc:docMk/>
            <pc:sldMk cId="3256736722" sldId="268"/>
            <ac:spMk id="4" creationId="{6EFB71CB-C986-9071-AEB3-3C0F82B95994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45:31.534" v="1059" actId="20577"/>
          <ac:spMkLst>
            <pc:docMk/>
            <pc:sldMk cId="3256736722" sldId="268"/>
            <ac:spMk id="5" creationId="{F1576278-37F3-D046-D240-E99D1B7D593E}"/>
          </ac:spMkLst>
        </pc:spChg>
      </pc:sldChg>
      <pc:sldChg chg="addSp modSp ord">
        <pc:chgData name="Lennart Töllke" userId="S::lennart.toellke@execed.uzh.ch::a015e1c8-021c-4fa0-8184-9ae369228193" providerId="AD" clId="Web-{34CCD1B6-3180-EAD9-441F-F3F4EFDBC1CB}" dt="2024-06-20T11:49:46.020" v="1080" actId="20577"/>
        <pc:sldMkLst>
          <pc:docMk/>
          <pc:sldMk cId="249853380" sldId="269"/>
        </pc:sldMkLst>
        <pc:spChg chg="add mod">
          <ac:chgData name="Lennart Töllke" userId="S::lennart.toellke@execed.uzh.ch::a015e1c8-021c-4fa0-8184-9ae369228193" providerId="AD" clId="Web-{34CCD1B6-3180-EAD9-441F-F3F4EFDBC1CB}" dt="2024-06-20T09:44:43.968" v="59" actId="20577"/>
          <ac:spMkLst>
            <pc:docMk/>
            <pc:sldMk cId="249853380" sldId="269"/>
            <ac:spMk id="4" creationId="{00AB6A8D-85B7-C7D6-9521-9976A9DC9CAA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49:46.020" v="1080" actId="20577"/>
          <ac:spMkLst>
            <pc:docMk/>
            <pc:sldMk cId="249853380" sldId="269"/>
            <ac:spMk id="5" creationId="{F1576278-37F3-D046-D240-E99D1B7D593E}"/>
          </ac:spMkLst>
        </pc:spChg>
      </pc:sldChg>
      <pc:sldChg chg="addSp modSp">
        <pc:chgData name="Lennart Töllke" userId="S::lennart.toellke@execed.uzh.ch::a015e1c8-021c-4fa0-8184-9ae369228193" providerId="AD" clId="Web-{34CCD1B6-3180-EAD9-441F-F3F4EFDBC1CB}" dt="2024-06-20T11:46:09.612" v="1060" actId="20577"/>
        <pc:sldMkLst>
          <pc:docMk/>
          <pc:sldMk cId="293152499" sldId="270"/>
        </pc:sldMkLst>
        <pc:spChg chg="mod">
          <ac:chgData name="Lennart Töllke" userId="S::lennart.toellke@execed.uzh.ch::a015e1c8-021c-4fa0-8184-9ae369228193" providerId="AD" clId="Web-{34CCD1B6-3180-EAD9-441F-F3F4EFDBC1CB}" dt="2024-06-20T10:32:35.538" v="301" actId="20577"/>
          <ac:spMkLst>
            <pc:docMk/>
            <pc:sldMk cId="293152499" sldId="270"/>
            <ac:spMk id="2" creationId="{0D66EECF-434A-03B9-D16D-B8810054286A}"/>
          </ac:spMkLst>
        </pc:spChg>
        <pc:spChg chg="add mod">
          <ac:chgData name="Lennart Töllke" userId="S::lennart.toellke@execed.uzh.ch::a015e1c8-021c-4fa0-8184-9ae369228193" providerId="AD" clId="Web-{34CCD1B6-3180-EAD9-441F-F3F4EFDBC1CB}" dt="2024-06-20T09:44:09.327" v="53" actId="20577"/>
          <ac:spMkLst>
            <pc:docMk/>
            <pc:sldMk cId="293152499" sldId="270"/>
            <ac:spMk id="4" creationId="{BD795C40-CDE3-83CC-9882-13076D7AFEDD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46:09.612" v="1060" actId="20577"/>
          <ac:spMkLst>
            <pc:docMk/>
            <pc:sldMk cId="293152499" sldId="270"/>
            <ac:spMk id="5" creationId="{F1576278-37F3-D046-D240-E99D1B7D593E}"/>
          </ac:spMkLst>
        </pc:spChg>
      </pc:sldChg>
      <pc:sldChg chg="addSp modSp">
        <pc:chgData name="Lennart Töllke" userId="S::lennart.toellke@execed.uzh.ch::a015e1c8-021c-4fa0-8184-9ae369228193" providerId="AD" clId="Web-{34CCD1B6-3180-EAD9-441F-F3F4EFDBC1CB}" dt="2024-06-20T11:47:07.363" v="1066" actId="20577"/>
        <pc:sldMkLst>
          <pc:docMk/>
          <pc:sldMk cId="4124155141" sldId="271"/>
        </pc:sldMkLst>
        <pc:spChg chg="mod">
          <ac:chgData name="Lennart Töllke" userId="S::lennart.toellke@execed.uzh.ch::a015e1c8-021c-4fa0-8184-9ae369228193" providerId="AD" clId="Web-{34CCD1B6-3180-EAD9-441F-F3F4EFDBC1CB}" dt="2024-06-20T10:32:42.897" v="302" actId="20577"/>
          <ac:spMkLst>
            <pc:docMk/>
            <pc:sldMk cId="4124155141" sldId="271"/>
            <ac:spMk id="2" creationId="{0D66EECF-434A-03B9-D16D-B8810054286A}"/>
          </ac:spMkLst>
        </pc:spChg>
        <pc:spChg chg="add mod">
          <ac:chgData name="Lennart Töllke" userId="S::lennart.toellke@execed.uzh.ch::a015e1c8-021c-4fa0-8184-9ae369228193" providerId="AD" clId="Web-{34CCD1B6-3180-EAD9-441F-F3F4EFDBC1CB}" dt="2024-06-20T09:44:14.984" v="54" actId="20577"/>
          <ac:spMkLst>
            <pc:docMk/>
            <pc:sldMk cId="4124155141" sldId="271"/>
            <ac:spMk id="4" creationId="{22FA0202-51D5-8678-D138-B851A74BB318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47:07.363" v="1066" actId="20577"/>
          <ac:spMkLst>
            <pc:docMk/>
            <pc:sldMk cId="4124155141" sldId="271"/>
            <ac:spMk id="5" creationId="{F1576278-37F3-D046-D240-E99D1B7D593E}"/>
          </ac:spMkLst>
        </pc:spChg>
      </pc:sldChg>
      <pc:sldChg chg="addSp delSp modSp ord">
        <pc:chgData name="Lennart Töllke" userId="S::lennart.toellke@execed.uzh.ch::a015e1c8-021c-4fa0-8184-9ae369228193" providerId="AD" clId="Web-{34CCD1B6-3180-EAD9-441F-F3F4EFDBC1CB}" dt="2024-06-20T13:24:42.526" v="1117" actId="20577"/>
        <pc:sldMkLst>
          <pc:docMk/>
          <pc:sldMk cId="2389192984" sldId="272"/>
        </pc:sldMkLst>
        <pc:spChg chg="mod">
          <ac:chgData name="Lennart Töllke" userId="S::lennart.toellke@execed.uzh.ch::a015e1c8-021c-4fa0-8184-9ae369228193" providerId="AD" clId="Web-{34CCD1B6-3180-EAD9-441F-F3F4EFDBC1CB}" dt="2024-06-20T13:24:42.526" v="1117" actId="20577"/>
          <ac:spMkLst>
            <pc:docMk/>
            <pc:sldMk cId="2389192984" sldId="272"/>
            <ac:spMk id="2" creationId="{0D66EECF-434A-03B9-D16D-B8810054286A}"/>
          </ac:spMkLst>
        </pc:spChg>
        <pc:spChg chg="del">
          <ac:chgData name="Lennart Töllke" userId="S::lennart.toellke@execed.uzh.ch::a015e1c8-021c-4fa0-8184-9ae369228193" providerId="AD" clId="Web-{34CCD1B6-3180-EAD9-441F-F3F4EFDBC1CB}" dt="2024-06-20T13:24:26.072" v="1109"/>
          <ac:spMkLst>
            <pc:docMk/>
            <pc:sldMk cId="2389192984" sldId="272"/>
            <ac:spMk id="3" creationId="{497DA3F5-E154-8106-F493-0B5A4D633D57}"/>
          </ac:spMkLst>
        </pc:spChg>
        <pc:spChg chg="del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12" creationId="{9F4444CE-BC8D-4D61-B303-4C05614E62AB}"/>
          </ac:spMkLst>
        </pc:spChg>
        <pc:spChg chg="del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14" creationId="{73772B81-181F-48B7-8826-4D9686D15DF5}"/>
          </ac:spMkLst>
        </pc:spChg>
        <pc:spChg chg="add mod ord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15" creationId="{C3EC4101-D53A-A41B-1B85-461A795C6EF9}"/>
          </ac:spMkLst>
        </pc:spChg>
        <pc:spChg chg="del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16" creationId="{B2205F6E-03C6-4E92-877C-E2482F6599AA}"/>
          </ac:spMkLst>
        </pc:spChg>
        <pc:spChg chg="add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29" creationId="{BBFBD429-C7AA-4D85-BEBF-26ECE2DBAF84}"/>
          </ac:spMkLst>
        </pc:spChg>
        <pc:spChg chg="add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31" creationId="{7A9CEEF0-7547-4FA2-93BD-0B8C799DD226}"/>
          </ac:spMkLst>
        </pc:spChg>
        <pc:spChg chg="add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37" creationId="{87ED294B-4D40-44B4-86E7-F23C04688200}"/>
          </ac:spMkLst>
        </pc:spChg>
        <pc:spChg chg="add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39" creationId="{55D78701-1D8D-45A3-9B44-A94C334622CF}"/>
          </ac:spMkLst>
        </pc:spChg>
        <pc:spChg chg="add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41" creationId="{B8C595DB-254F-4E8B-9C0D-648B3FF1B083}"/>
          </ac:spMkLst>
        </pc:spChg>
        <pc:spChg chg="add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43" creationId="{2E000235-D5DF-4D2F-AECA-3814821B5C83}"/>
          </ac:spMkLst>
        </pc:spChg>
        <pc:spChg chg="add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45" creationId="{D7CE0E87-2C2C-4907-BBE3-D24D86C42AE9}"/>
          </ac:spMkLst>
        </pc:spChg>
        <pc:spChg chg="add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47" creationId="{8FF0BC47-4F6D-4430-8C11-E1566CBF6319}"/>
          </ac:spMkLst>
        </pc:spChg>
        <pc:spChg chg="add">
          <ac:chgData name="Lennart Töllke" userId="S::lennart.toellke@execed.uzh.ch::a015e1c8-021c-4fa0-8184-9ae369228193" providerId="AD" clId="Web-{34CCD1B6-3180-EAD9-441F-F3F4EFDBC1CB}" dt="2024-06-20T13:22:32.007" v="1098"/>
          <ac:spMkLst>
            <pc:docMk/>
            <pc:sldMk cId="2389192984" sldId="272"/>
            <ac:spMk id="49" creationId="{5B73C5C4-3778-4E76-9467-8B46C9F91FEE}"/>
          </ac:spMkLst>
        </pc:spChg>
        <pc:graphicFrameChg chg="mod modGraphic">
          <ac:chgData name="Lennart Töllke" userId="S::lennart.toellke@execed.uzh.ch::a015e1c8-021c-4fa0-8184-9ae369228193" providerId="AD" clId="Web-{34CCD1B6-3180-EAD9-441F-F3F4EFDBC1CB}" dt="2024-06-20T13:22:32.007" v="1098"/>
          <ac:graphicFrameMkLst>
            <pc:docMk/>
            <pc:sldMk cId="2389192984" sldId="272"/>
            <ac:graphicFrameMk id="8" creationId="{97E7C6C4-BE10-35AD-DD91-90165BEA39AC}"/>
          </ac:graphicFrameMkLst>
        </pc:graphicFrameChg>
        <pc:picChg chg="add mod ord">
          <ac:chgData name="Lennart Töllke" userId="S::lennart.toellke@execed.uzh.ch::a015e1c8-021c-4fa0-8184-9ae369228193" providerId="AD" clId="Web-{34CCD1B6-3180-EAD9-441F-F3F4EFDBC1CB}" dt="2024-06-20T13:22:32.007" v="1098"/>
          <ac:picMkLst>
            <pc:docMk/>
            <pc:sldMk cId="2389192984" sldId="272"/>
            <ac:picMk id="24" creationId="{8DA96A97-5A73-CFF3-3FFF-6A43F3591DB3}"/>
          </ac:picMkLst>
        </pc:picChg>
        <pc:cxnChg chg="add">
          <ac:chgData name="Lennart Töllke" userId="S::lennart.toellke@execed.uzh.ch::a015e1c8-021c-4fa0-8184-9ae369228193" providerId="AD" clId="Web-{34CCD1B6-3180-EAD9-441F-F3F4EFDBC1CB}" dt="2024-06-20T13:22:32.007" v="1098"/>
          <ac:cxnSpMkLst>
            <pc:docMk/>
            <pc:sldMk cId="2389192984" sldId="272"/>
            <ac:cxnSpMk id="33" creationId="{AA02E860-D290-48CF-9C38-BC8EB8854370}"/>
          </ac:cxnSpMkLst>
        </pc:cxnChg>
        <pc:cxnChg chg="add">
          <ac:chgData name="Lennart Töllke" userId="S::lennart.toellke@execed.uzh.ch::a015e1c8-021c-4fa0-8184-9ae369228193" providerId="AD" clId="Web-{34CCD1B6-3180-EAD9-441F-F3F4EFDBC1CB}" dt="2024-06-20T13:22:32.007" v="1098"/>
          <ac:cxnSpMkLst>
            <pc:docMk/>
            <pc:sldMk cId="2389192984" sldId="272"/>
            <ac:cxnSpMk id="35" creationId="{CBF60179-3A15-468E-86D0-1C2FFD504BA5}"/>
          </ac:cxnSpMkLst>
        </pc:cxnChg>
      </pc:sldChg>
      <pc:sldChg chg="addSp delSp modSp mod setBg">
        <pc:chgData name="Lennart Töllke" userId="S::lennart.toellke@execed.uzh.ch::a015e1c8-021c-4fa0-8184-9ae369228193" providerId="AD" clId="Web-{34CCD1B6-3180-EAD9-441F-F3F4EFDBC1CB}" dt="2024-06-20T13:19:52.348" v="1097"/>
        <pc:sldMkLst>
          <pc:docMk/>
          <pc:sldMk cId="2629492668" sldId="273"/>
        </pc:sldMkLst>
        <pc:spChg chg="mod">
          <ac:chgData name="Lennart Töllke" userId="S::lennart.toellke@execed.uzh.ch::a015e1c8-021c-4fa0-8184-9ae369228193" providerId="AD" clId="Web-{34CCD1B6-3180-EAD9-441F-F3F4EFDBC1CB}" dt="2024-06-20T13:19:52.348" v="1097"/>
          <ac:spMkLst>
            <pc:docMk/>
            <pc:sldMk cId="2629492668" sldId="273"/>
            <ac:spMk id="2" creationId="{0D66EECF-434A-03B9-D16D-B8810054286A}"/>
          </ac:spMkLst>
        </pc:spChg>
        <pc:spChg chg="add mod">
          <ac:chgData name="Lennart Töllke" userId="S::lennart.toellke@execed.uzh.ch::a015e1c8-021c-4fa0-8184-9ae369228193" providerId="AD" clId="Web-{34CCD1B6-3180-EAD9-441F-F3F4EFDBC1CB}" dt="2024-06-20T13:19:52.348" v="1097"/>
          <ac:spMkLst>
            <pc:docMk/>
            <pc:sldMk cId="2629492668" sldId="273"/>
            <ac:spMk id="3" creationId="{13AF68EE-BB06-93CF-7A6A-4EA8859D2618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3:19:52.348" v="1097"/>
          <ac:spMkLst>
            <pc:docMk/>
            <pc:sldMk cId="2629492668" sldId="273"/>
            <ac:spMk id="5" creationId="{F1576278-37F3-D046-D240-E99D1B7D593E}"/>
          </ac:spMkLst>
        </pc:spChg>
        <pc:spChg chg="ord">
          <ac:chgData name="Lennart Töllke" userId="S::lennart.toellke@execed.uzh.ch::a015e1c8-021c-4fa0-8184-9ae369228193" providerId="AD" clId="Web-{34CCD1B6-3180-EAD9-441F-F3F4EFDBC1CB}" dt="2024-06-20T13:19:52.348" v="1097"/>
          <ac:spMkLst>
            <pc:docMk/>
            <pc:sldMk cId="2629492668" sldId="273"/>
            <ac:spMk id="6" creationId="{1C26991F-8188-FD49-32A8-B2A0453AB443}"/>
          </ac:spMkLst>
        </pc:spChg>
        <pc:spChg chg="add del">
          <ac:chgData name="Lennart Töllke" userId="S::lennart.toellke@execed.uzh.ch::a015e1c8-021c-4fa0-8184-9ae369228193" providerId="AD" clId="Web-{34CCD1B6-3180-EAD9-441F-F3F4EFDBC1CB}" dt="2024-06-20T13:19:39.550" v="1095"/>
          <ac:spMkLst>
            <pc:docMk/>
            <pc:sldMk cId="2629492668" sldId="273"/>
            <ac:spMk id="12" creationId="{EB6743CF-E74B-4A3C-A785-599069DB89DF}"/>
          </ac:spMkLst>
        </pc:spChg>
        <pc:spChg chg="add del">
          <ac:chgData name="Lennart Töllke" userId="S::lennart.toellke@execed.uzh.ch::a015e1c8-021c-4fa0-8184-9ae369228193" providerId="AD" clId="Web-{34CCD1B6-3180-EAD9-441F-F3F4EFDBC1CB}" dt="2024-06-20T13:19:52.348" v="1097"/>
          <ac:spMkLst>
            <pc:docMk/>
            <pc:sldMk cId="2629492668" sldId="273"/>
            <ac:spMk id="16" creationId="{3F088236-D655-4F88-B238-E16762358025}"/>
          </ac:spMkLst>
        </pc:spChg>
        <pc:spChg chg="add del">
          <ac:chgData name="Lennart Töllke" userId="S::lennart.toellke@execed.uzh.ch::a015e1c8-021c-4fa0-8184-9ae369228193" providerId="AD" clId="Web-{34CCD1B6-3180-EAD9-441F-F3F4EFDBC1CB}" dt="2024-06-20T13:19:52.348" v="1097"/>
          <ac:spMkLst>
            <pc:docMk/>
            <pc:sldMk cId="2629492668" sldId="273"/>
            <ac:spMk id="18" creationId="{3DAC0C92-199E-475C-9390-119A9B027276}"/>
          </ac:spMkLst>
        </pc:spChg>
        <pc:spChg chg="add del">
          <ac:chgData name="Lennart Töllke" userId="S::lennart.toellke@execed.uzh.ch::a015e1c8-021c-4fa0-8184-9ae369228193" providerId="AD" clId="Web-{34CCD1B6-3180-EAD9-441F-F3F4EFDBC1CB}" dt="2024-06-20T13:19:52.348" v="1097"/>
          <ac:spMkLst>
            <pc:docMk/>
            <pc:sldMk cId="2629492668" sldId="273"/>
            <ac:spMk id="20" creationId="{C4CFB339-0ED8-4FE2-9EF1-6D1375B8499B}"/>
          </ac:spMkLst>
        </pc:spChg>
        <pc:spChg chg="add del">
          <ac:chgData name="Lennart Töllke" userId="S::lennart.toellke@execed.uzh.ch::a015e1c8-021c-4fa0-8184-9ae369228193" providerId="AD" clId="Web-{34CCD1B6-3180-EAD9-441F-F3F4EFDBC1CB}" dt="2024-06-20T13:19:52.348" v="1097"/>
          <ac:spMkLst>
            <pc:docMk/>
            <pc:sldMk cId="2629492668" sldId="273"/>
            <ac:spMk id="22" creationId="{31896C80-2069-4431-9C19-83B913734490}"/>
          </ac:spMkLst>
        </pc:spChg>
        <pc:spChg chg="add del">
          <ac:chgData name="Lennart Töllke" userId="S::lennart.toellke@execed.uzh.ch::a015e1c8-021c-4fa0-8184-9ae369228193" providerId="AD" clId="Web-{34CCD1B6-3180-EAD9-441F-F3F4EFDBC1CB}" dt="2024-06-20T13:19:52.348" v="1097"/>
          <ac:spMkLst>
            <pc:docMk/>
            <pc:sldMk cId="2629492668" sldId="273"/>
            <ac:spMk id="24" creationId="{BF120A21-0841-4823-B0C4-28AEBCEF9B78}"/>
          </ac:spMkLst>
        </pc:spChg>
        <pc:spChg chg="add del">
          <ac:chgData name="Lennart Töllke" userId="S::lennart.toellke@execed.uzh.ch::a015e1c8-021c-4fa0-8184-9ae369228193" providerId="AD" clId="Web-{34CCD1B6-3180-EAD9-441F-F3F4EFDBC1CB}" dt="2024-06-20T13:19:52.348" v="1097"/>
          <ac:spMkLst>
            <pc:docMk/>
            <pc:sldMk cId="2629492668" sldId="273"/>
            <ac:spMk id="26" creationId="{DBB05BAE-BBD3-4289-899F-A6851503C6B0}"/>
          </ac:spMkLst>
        </pc:spChg>
        <pc:spChg chg="add del">
          <ac:chgData name="Lennart Töllke" userId="S::lennart.toellke@execed.uzh.ch::a015e1c8-021c-4fa0-8184-9ae369228193" providerId="AD" clId="Web-{34CCD1B6-3180-EAD9-441F-F3F4EFDBC1CB}" dt="2024-06-20T13:19:52.348" v="1097"/>
          <ac:spMkLst>
            <pc:docMk/>
            <pc:sldMk cId="2629492668" sldId="273"/>
            <ac:spMk id="28" creationId="{9874D11C-36F5-4BBE-A490-019A54E953B0}"/>
          </ac:spMkLst>
        </pc:spChg>
        <pc:picChg chg="add del">
          <ac:chgData name="Lennart Töllke" userId="S::lennart.toellke@execed.uzh.ch::a015e1c8-021c-4fa0-8184-9ae369228193" providerId="AD" clId="Web-{34CCD1B6-3180-EAD9-441F-F3F4EFDBC1CB}" dt="2024-06-20T13:19:39.550" v="1095"/>
          <ac:picMkLst>
            <pc:docMk/>
            <pc:sldMk cId="2629492668" sldId="273"/>
            <ac:picMk id="8" creationId="{4DFFF8B6-58D9-C3B7-1852-2872833E4F4F}"/>
          </ac:picMkLst>
        </pc:picChg>
        <pc:picChg chg="add del">
          <ac:chgData name="Lennart Töllke" userId="S::lennart.toellke@execed.uzh.ch::a015e1c8-021c-4fa0-8184-9ae369228193" providerId="AD" clId="Web-{34CCD1B6-3180-EAD9-441F-F3F4EFDBC1CB}" dt="2024-06-20T13:19:52.348" v="1097"/>
          <ac:picMkLst>
            <pc:docMk/>
            <pc:sldMk cId="2629492668" sldId="273"/>
            <ac:picMk id="15" creationId="{5FC9190F-6306-ED33-9ED4-12FBA8000AC9}"/>
          </ac:picMkLst>
        </pc:picChg>
        <pc:cxnChg chg="add del">
          <ac:chgData name="Lennart Töllke" userId="S::lennart.toellke@execed.uzh.ch::a015e1c8-021c-4fa0-8184-9ae369228193" providerId="AD" clId="Web-{34CCD1B6-3180-EAD9-441F-F3F4EFDBC1CB}" dt="2024-06-20T13:19:52.348" v="1097"/>
          <ac:cxnSpMkLst>
            <pc:docMk/>
            <pc:sldMk cId="2629492668" sldId="273"/>
            <ac:cxnSpMk id="14" creationId="{2AFD8CBA-54A3-4363-991B-B9C631BBFA74}"/>
          </ac:cxnSpMkLst>
        </pc:cxnChg>
        <pc:cxnChg chg="add del">
          <ac:chgData name="Lennart Töllke" userId="S::lennart.toellke@execed.uzh.ch::a015e1c8-021c-4fa0-8184-9ae369228193" providerId="AD" clId="Web-{34CCD1B6-3180-EAD9-441F-F3F4EFDBC1CB}" dt="2024-06-20T13:19:52.348" v="1097"/>
          <ac:cxnSpMkLst>
            <pc:docMk/>
            <pc:sldMk cId="2629492668" sldId="273"/>
            <ac:cxnSpMk id="17" creationId="{64FA5DFF-7FE6-4855-84E6-DFA78EE978BD}"/>
          </ac:cxnSpMkLst>
        </pc:cxnChg>
      </pc:sldChg>
      <pc:sldChg chg="addSp modSp">
        <pc:chgData name="Lennart Töllke" userId="S::lennart.toellke@execed.uzh.ch::a015e1c8-021c-4fa0-8184-9ae369228193" providerId="AD" clId="Web-{34CCD1B6-3180-EAD9-441F-F3F4EFDBC1CB}" dt="2024-06-20T11:50:10.802" v="1083" actId="20577"/>
        <pc:sldMkLst>
          <pc:docMk/>
          <pc:sldMk cId="2012206680" sldId="274"/>
        </pc:sldMkLst>
        <pc:spChg chg="add mod">
          <ac:chgData name="Lennart Töllke" userId="S::lennart.toellke@execed.uzh.ch::a015e1c8-021c-4fa0-8184-9ae369228193" providerId="AD" clId="Web-{34CCD1B6-3180-EAD9-441F-F3F4EFDBC1CB}" dt="2024-06-20T09:44:50.687" v="60" actId="20577"/>
          <ac:spMkLst>
            <pc:docMk/>
            <pc:sldMk cId="2012206680" sldId="274"/>
            <ac:spMk id="3" creationId="{3A208F15-EFCD-A9EA-7CD0-5135BF3A7297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50:10.802" v="1083" actId="20577"/>
          <ac:spMkLst>
            <pc:docMk/>
            <pc:sldMk cId="2012206680" sldId="274"/>
            <ac:spMk id="5" creationId="{F1576278-37F3-D046-D240-E99D1B7D593E}"/>
          </ac:spMkLst>
        </pc:spChg>
      </pc:sldChg>
      <pc:sldChg chg="addSp modSp">
        <pc:chgData name="Lennart Töllke" userId="S::lennart.toellke@execed.uzh.ch::a015e1c8-021c-4fa0-8184-9ae369228193" providerId="AD" clId="Web-{34CCD1B6-3180-EAD9-441F-F3F4EFDBC1CB}" dt="2024-06-20T11:50:14.899" v="1084" actId="20577"/>
        <pc:sldMkLst>
          <pc:docMk/>
          <pc:sldMk cId="2829690343" sldId="275"/>
        </pc:sldMkLst>
        <pc:spChg chg="add mod">
          <ac:chgData name="Lennart Töllke" userId="S::lennart.toellke@execed.uzh.ch::a015e1c8-021c-4fa0-8184-9ae369228193" providerId="AD" clId="Web-{34CCD1B6-3180-EAD9-441F-F3F4EFDBC1CB}" dt="2024-06-20T09:45:24.016" v="62" actId="20577"/>
          <ac:spMkLst>
            <pc:docMk/>
            <pc:sldMk cId="2829690343" sldId="275"/>
            <ac:spMk id="4" creationId="{E481200B-85BC-246B-A947-DF1240C9444D}"/>
          </ac:spMkLst>
        </pc:spChg>
        <pc:spChg chg="mod">
          <ac:chgData name="Lennart Töllke" userId="S::lennart.toellke@execed.uzh.ch::a015e1c8-021c-4fa0-8184-9ae369228193" providerId="AD" clId="Web-{34CCD1B6-3180-EAD9-441F-F3F4EFDBC1CB}" dt="2024-06-20T11:50:14.899" v="1084" actId="20577"/>
          <ac:spMkLst>
            <pc:docMk/>
            <pc:sldMk cId="2829690343" sldId="275"/>
            <ac:spMk id="5" creationId="{F1576278-37F3-D046-D240-E99D1B7D593E}"/>
          </ac:spMkLst>
        </pc:spChg>
        <pc:grpChg chg="mod">
          <ac:chgData name="Lennart Töllke" userId="S::lennart.toellke@execed.uzh.ch::a015e1c8-021c-4fa0-8184-9ae369228193" providerId="AD" clId="Web-{34CCD1B6-3180-EAD9-441F-F3F4EFDBC1CB}" dt="2024-06-20T09:45:20.329" v="61" actId="1076"/>
          <ac:grpSpMkLst>
            <pc:docMk/>
            <pc:sldMk cId="2829690343" sldId="275"/>
            <ac:grpSpMk id="8" creationId="{6FCA8FAF-FD07-471B-CC09-E246F2C02DB4}"/>
          </ac:grpSpMkLst>
        </pc:grpChg>
      </pc:sldChg>
      <pc:sldChg chg="addSp modSp">
        <pc:chgData name="Lennart Töllke" userId="S::lennart.toellke@execed.uzh.ch::a015e1c8-021c-4fa0-8184-9ae369228193" providerId="AD" clId="Web-{34CCD1B6-3180-EAD9-441F-F3F4EFDBC1CB}" dt="2024-06-20T10:00:33.881" v="271" actId="20577"/>
        <pc:sldMkLst>
          <pc:docMk/>
          <pc:sldMk cId="307338623" sldId="276"/>
        </pc:sldMkLst>
        <pc:spChg chg="mod">
          <ac:chgData name="Lennart Töllke" userId="S::lennart.toellke@execed.uzh.ch::a015e1c8-021c-4fa0-8184-9ae369228193" providerId="AD" clId="Web-{34CCD1B6-3180-EAD9-441F-F3F4EFDBC1CB}" dt="2024-06-20T10:00:33.881" v="271" actId="20577"/>
          <ac:spMkLst>
            <pc:docMk/>
            <pc:sldMk cId="307338623" sldId="276"/>
            <ac:spMk id="2" creationId="{0D66EECF-434A-03B9-D16D-B8810054286A}"/>
          </ac:spMkLst>
        </pc:spChg>
        <pc:spChg chg="add mod">
          <ac:chgData name="Lennart Töllke" userId="S::lennart.toellke@execed.uzh.ch::a015e1c8-021c-4fa0-8184-9ae369228193" providerId="AD" clId="Web-{34CCD1B6-3180-EAD9-441F-F3F4EFDBC1CB}" dt="2024-06-20T09:45:30.313" v="63" actId="20577"/>
          <ac:spMkLst>
            <pc:docMk/>
            <pc:sldMk cId="307338623" sldId="276"/>
            <ac:spMk id="11" creationId="{A0FACB2A-08D2-8D61-2281-934845332AD1}"/>
          </ac:spMkLst>
        </pc:spChg>
        <pc:graphicFrameChg chg="modGraphic">
          <ac:chgData name="Lennart Töllke" userId="S::lennart.toellke@execed.uzh.ch::a015e1c8-021c-4fa0-8184-9ae369228193" providerId="AD" clId="Web-{34CCD1B6-3180-EAD9-441F-F3F4EFDBC1CB}" dt="2024-06-20T09:59:41.958" v="267" actId="20577"/>
          <ac:graphicFrameMkLst>
            <pc:docMk/>
            <pc:sldMk cId="307338623" sldId="276"/>
            <ac:graphicFrameMk id="26" creationId="{838FF954-8260-63A3-61A3-018402AB724D}"/>
          </ac:graphicFrameMkLst>
        </pc:graphicFrameChg>
      </pc:sldChg>
      <pc:sldChg chg="addSp delSp modSp">
        <pc:chgData name="Lennart Töllke" userId="S::lennart.toellke@execed.uzh.ch::a015e1c8-021c-4fa0-8184-9ae369228193" providerId="AD" clId="Web-{34CCD1B6-3180-EAD9-441F-F3F4EFDBC1CB}" dt="2024-06-20T09:45:42.767" v="64"/>
        <pc:sldMkLst>
          <pc:docMk/>
          <pc:sldMk cId="740044971" sldId="277"/>
        </pc:sldMkLst>
        <pc:spChg chg="add del mod">
          <ac:chgData name="Lennart Töllke" userId="S::lennart.toellke@execed.uzh.ch::a015e1c8-021c-4fa0-8184-9ae369228193" providerId="AD" clId="Web-{34CCD1B6-3180-EAD9-441F-F3F4EFDBC1CB}" dt="2024-06-20T09:45:42.767" v="64"/>
          <ac:spMkLst>
            <pc:docMk/>
            <pc:sldMk cId="740044971" sldId="277"/>
            <ac:spMk id="3" creationId="{0926787B-9AA9-63BC-BBA5-1DF61571F9B3}"/>
          </ac:spMkLst>
        </pc:spChg>
      </pc:sldChg>
      <pc:sldMasterChg chg="mod modSldLayout">
        <pc:chgData name="Lennart Töllke" userId="S::lennart.toellke@execed.uzh.ch::a015e1c8-021c-4fa0-8184-9ae369228193" providerId="AD" clId="Web-{34CCD1B6-3180-EAD9-441F-F3F4EFDBC1CB}" dt="2024-06-20T09:41:18.167" v="26"/>
        <pc:sldMasterMkLst>
          <pc:docMk/>
          <pc:sldMasterMk cId="1081693251" sldId="2147483660"/>
        </pc:sldMasterMkLst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789455038" sldId="2147483661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2084526007" sldId="2147483662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998499077" sldId="2147483663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3749913564" sldId="2147483664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1728946915" sldId="2147483665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3666376442" sldId="2147483666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181203964" sldId="2147483667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305064592" sldId="2147483668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2574907517" sldId="2147483669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455316009" sldId="2147483670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1816732544" sldId="2147483671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2489430227" sldId="2147483672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3968321508" sldId="2147483673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724635028" sldId="2147483674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2953356568" sldId="2147483675"/>
          </pc:sldLayoutMkLst>
        </pc:sldLayoutChg>
        <pc:sldLayoutChg chg="mod">
          <pc:chgData name="Lennart Töllke" userId="S::lennart.toellke@execed.uzh.ch::a015e1c8-021c-4fa0-8184-9ae369228193" providerId="AD" clId="Web-{34CCD1B6-3180-EAD9-441F-F3F4EFDBC1CB}" dt="2024-06-20T09:41:18.167" v="26"/>
          <pc:sldLayoutMkLst>
            <pc:docMk/>
            <pc:sldMasterMk cId="1081693251" sldId="2147483660"/>
            <pc:sldLayoutMk cId="1553352169" sldId="2147483676"/>
          </pc:sldLayoutMkLst>
        </pc:sldLayoutChg>
      </pc:sldMasterChg>
    </pc:docChg>
  </pc:docChgLst>
  <pc:docChgLst>
    <pc:chgData name="Lennart Töllke" userId="S::lennart.toellke@execed.uzh.ch::a015e1c8-021c-4fa0-8184-9ae369228193" providerId="AD" clId="Web-{47342518-A4A1-1537-CB12-B5A4AFC21E5B}"/>
    <pc:docChg chg="modSld">
      <pc:chgData name="Lennart Töllke" userId="S::lennart.toellke@execed.uzh.ch::a015e1c8-021c-4fa0-8184-9ae369228193" providerId="AD" clId="Web-{47342518-A4A1-1537-CB12-B5A4AFC21E5B}" dt="2024-06-19T13:21:36.244" v="1503" actId="1076"/>
      <pc:docMkLst>
        <pc:docMk/>
      </pc:docMkLst>
      <pc:sldChg chg="modSp">
        <pc:chgData name="Lennart Töllke" userId="S::lennart.toellke@execed.uzh.ch::a015e1c8-021c-4fa0-8184-9ae369228193" providerId="AD" clId="Web-{47342518-A4A1-1537-CB12-B5A4AFC21E5B}" dt="2024-06-19T12:45:21.738" v="1491"/>
        <pc:sldMkLst>
          <pc:docMk/>
          <pc:sldMk cId="2620117532" sldId="260"/>
        </pc:sldMkLst>
        <pc:spChg chg="mod">
          <ac:chgData name="Lennart Töllke" userId="S::lennart.toellke@execed.uzh.ch::a015e1c8-021c-4fa0-8184-9ae369228193" providerId="AD" clId="Web-{47342518-A4A1-1537-CB12-B5A4AFC21E5B}" dt="2024-06-19T08:16:29.043" v="29" actId="20577"/>
          <ac:spMkLst>
            <pc:docMk/>
            <pc:sldMk cId="2620117532" sldId="260"/>
            <ac:spMk id="5" creationId="{F1576278-37F3-D046-D240-E99D1B7D593E}"/>
          </ac:spMkLst>
        </pc:spChg>
        <pc:picChg chg="mod">
          <ac:chgData name="Lennart Töllke" userId="S::lennart.toellke@execed.uzh.ch::a015e1c8-021c-4fa0-8184-9ae369228193" providerId="AD" clId="Web-{47342518-A4A1-1537-CB12-B5A4AFC21E5B}" dt="2024-06-19T12:45:21.738" v="1491"/>
          <ac:picMkLst>
            <pc:docMk/>
            <pc:sldMk cId="2620117532" sldId="260"/>
            <ac:picMk id="7" creationId="{E86CE166-B669-DD67-C6FC-2A799A453D70}"/>
          </ac:picMkLst>
        </pc:picChg>
      </pc:sldChg>
      <pc:sldChg chg="modSp">
        <pc:chgData name="Lennart Töllke" userId="S::lennart.toellke@execed.uzh.ch::a015e1c8-021c-4fa0-8184-9ae369228193" providerId="AD" clId="Web-{47342518-A4A1-1537-CB12-B5A4AFC21E5B}" dt="2024-06-19T10:57:24.017" v="1490" actId="20577"/>
        <pc:sldMkLst>
          <pc:docMk/>
          <pc:sldMk cId="883076782" sldId="261"/>
        </pc:sldMkLst>
        <pc:spChg chg="mod">
          <ac:chgData name="Lennart Töllke" userId="S::lennart.toellke@execed.uzh.ch::a015e1c8-021c-4fa0-8184-9ae369228193" providerId="AD" clId="Web-{47342518-A4A1-1537-CB12-B5A4AFC21E5B}" dt="2024-06-19T10:57:24.017" v="1490" actId="20577"/>
          <ac:spMkLst>
            <pc:docMk/>
            <pc:sldMk cId="883076782" sldId="261"/>
            <ac:spMk id="5" creationId="{A7B40544-D30B-7A7B-F5D4-CAA467B18D95}"/>
          </ac:spMkLst>
        </pc:spChg>
      </pc:sldChg>
      <pc:sldChg chg="delSp">
        <pc:chgData name="Lennart Töllke" userId="S::lennart.toellke@execed.uzh.ch::a015e1c8-021c-4fa0-8184-9ae369228193" providerId="AD" clId="Web-{47342518-A4A1-1537-CB12-B5A4AFC21E5B}" dt="2024-06-19T10:56:53.750" v="1488"/>
        <pc:sldMkLst>
          <pc:docMk/>
          <pc:sldMk cId="4057885424" sldId="265"/>
        </pc:sldMkLst>
        <pc:spChg chg="del">
          <ac:chgData name="Lennart Töllke" userId="S::lennart.toellke@execed.uzh.ch::a015e1c8-021c-4fa0-8184-9ae369228193" providerId="AD" clId="Web-{47342518-A4A1-1537-CB12-B5A4AFC21E5B}" dt="2024-06-19T10:56:53.750" v="1488"/>
          <ac:spMkLst>
            <pc:docMk/>
            <pc:sldMk cId="4057885424" sldId="265"/>
            <ac:spMk id="3" creationId="{497DA3F5-E154-8106-F493-0B5A4D633D57}"/>
          </ac:spMkLst>
        </pc:spChg>
      </pc:sldChg>
      <pc:sldChg chg="modSp">
        <pc:chgData name="Lennart Töllke" userId="S::lennart.toellke@execed.uzh.ch::a015e1c8-021c-4fa0-8184-9ae369228193" providerId="AD" clId="Web-{47342518-A4A1-1537-CB12-B5A4AFC21E5B}" dt="2024-06-19T13:07:25.551" v="1495" actId="20577"/>
        <pc:sldMkLst>
          <pc:docMk/>
          <pc:sldMk cId="2410592167" sldId="266"/>
        </pc:sldMkLst>
        <pc:spChg chg="mod">
          <ac:chgData name="Lennart Töllke" userId="S::lennart.toellke@execed.uzh.ch::a015e1c8-021c-4fa0-8184-9ae369228193" providerId="AD" clId="Web-{47342518-A4A1-1537-CB12-B5A4AFC21E5B}" dt="2024-06-19T13:07:25.551" v="1495" actId="20577"/>
          <ac:spMkLst>
            <pc:docMk/>
            <pc:sldMk cId="2410592167" sldId="266"/>
            <ac:spMk id="5" creationId="{F1576278-37F3-D046-D240-E99D1B7D593E}"/>
          </ac:spMkLst>
        </pc:spChg>
      </pc:sldChg>
      <pc:sldChg chg="addSp modSp">
        <pc:chgData name="Lennart Töllke" userId="S::lennart.toellke@execed.uzh.ch::a015e1c8-021c-4fa0-8184-9ae369228193" providerId="AD" clId="Web-{47342518-A4A1-1537-CB12-B5A4AFC21E5B}" dt="2024-06-19T13:21:36.244" v="1503" actId="1076"/>
        <pc:sldMkLst>
          <pc:docMk/>
          <pc:sldMk cId="4124155141" sldId="271"/>
        </pc:sldMkLst>
        <pc:picChg chg="add mod">
          <ac:chgData name="Lennart Töllke" userId="S::lennart.toellke@execed.uzh.ch::a015e1c8-021c-4fa0-8184-9ae369228193" providerId="AD" clId="Web-{47342518-A4A1-1537-CB12-B5A4AFC21E5B}" dt="2024-06-19T13:21:36.244" v="1503" actId="1076"/>
          <ac:picMkLst>
            <pc:docMk/>
            <pc:sldMk cId="4124155141" sldId="271"/>
            <ac:picMk id="4" creationId="{2CDE2789-5003-9E34-65FB-6B214FFC654E}"/>
          </ac:picMkLst>
        </pc:picChg>
      </pc:sldChg>
      <pc:sldChg chg="delSp modSp">
        <pc:chgData name="Lennart Töllke" userId="S::lennart.toellke@execed.uzh.ch::a015e1c8-021c-4fa0-8184-9ae369228193" providerId="AD" clId="Web-{47342518-A4A1-1537-CB12-B5A4AFC21E5B}" dt="2024-06-19T09:33:59.228" v="521" actId="20577"/>
        <pc:sldMkLst>
          <pc:docMk/>
          <pc:sldMk cId="2629492668" sldId="273"/>
        </pc:sldMkLst>
        <pc:spChg chg="del mod">
          <ac:chgData name="Lennart Töllke" userId="S::lennart.toellke@execed.uzh.ch::a015e1c8-021c-4fa0-8184-9ae369228193" providerId="AD" clId="Web-{47342518-A4A1-1537-CB12-B5A4AFC21E5B}" dt="2024-06-19T09:33:34.040" v="517"/>
          <ac:spMkLst>
            <pc:docMk/>
            <pc:sldMk cId="2629492668" sldId="273"/>
            <ac:spMk id="3" creationId="{497DA3F5-E154-8106-F493-0B5A4D633D57}"/>
          </ac:spMkLst>
        </pc:spChg>
        <pc:spChg chg="mod">
          <ac:chgData name="Lennart Töllke" userId="S::lennart.toellke@execed.uzh.ch::a015e1c8-021c-4fa0-8184-9ae369228193" providerId="AD" clId="Web-{47342518-A4A1-1537-CB12-B5A4AFC21E5B}" dt="2024-06-19T09:33:59.228" v="521" actId="20577"/>
          <ac:spMkLst>
            <pc:docMk/>
            <pc:sldMk cId="2629492668" sldId="273"/>
            <ac:spMk id="5" creationId="{F1576278-37F3-D046-D240-E99D1B7D593E}"/>
          </ac:spMkLst>
        </pc:spChg>
      </pc:sldChg>
      <pc:sldChg chg="addSp delSp modSp">
        <pc:chgData name="Lennart Töllke" userId="S::lennart.toellke@execed.uzh.ch::a015e1c8-021c-4fa0-8184-9ae369228193" providerId="AD" clId="Web-{47342518-A4A1-1537-CB12-B5A4AFC21E5B}" dt="2024-06-19T10:55:51.875" v="1487" actId="20577"/>
        <pc:sldMkLst>
          <pc:docMk/>
          <pc:sldMk cId="2829690343" sldId="275"/>
        </pc:sldMkLst>
        <pc:spChg chg="add del mod">
          <ac:chgData name="Lennart Töllke" userId="S::lennart.toellke@execed.uzh.ch::a015e1c8-021c-4fa0-8184-9ae369228193" providerId="AD" clId="Web-{47342518-A4A1-1537-CB12-B5A4AFC21E5B}" dt="2024-06-19T10:27:18.508" v="654"/>
          <ac:spMkLst>
            <pc:docMk/>
            <pc:sldMk cId="2829690343" sldId="275"/>
            <ac:spMk id="4" creationId="{FD62B74C-857D-B5C1-8BF4-05083AEB1EAC}"/>
          </ac:spMkLst>
        </pc:spChg>
        <pc:spChg chg="mod">
          <ac:chgData name="Lennart Töllke" userId="S::lennart.toellke@execed.uzh.ch::a015e1c8-021c-4fa0-8184-9ae369228193" providerId="AD" clId="Web-{47342518-A4A1-1537-CB12-B5A4AFC21E5B}" dt="2024-06-19T10:55:51.875" v="1487" actId="20577"/>
          <ac:spMkLst>
            <pc:docMk/>
            <pc:sldMk cId="2829690343" sldId="275"/>
            <ac:spMk id="5" creationId="{F1576278-37F3-D046-D240-E99D1B7D593E}"/>
          </ac:spMkLst>
        </pc:spChg>
        <pc:spChg chg="add del mod">
          <ac:chgData name="Lennart Töllke" userId="S::lennart.toellke@execed.uzh.ch::a015e1c8-021c-4fa0-8184-9ae369228193" providerId="AD" clId="Web-{47342518-A4A1-1537-CB12-B5A4AFC21E5B}" dt="2024-06-19T10:34:48.998" v="907" actId="20577"/>
          <ac:spMkLst>
            <pc:docMk/>
            <pc:sldMk cId="2829690343" sldId="275"/>
            <ac:spMk id="7" creationId="{033320F4-9F3F-980A-5197-61312F115E24}"/>
          </ac:spMkLst>
        </pc:spChg>
        <pc:grpChg chg="add mod">
          <ac:chgData name="Lennart Töllke" userId="S::lennart.toellke@execed.uzh.ch::a015e1c8-021c-4fa0-8184-9ae369228193" providerId="AD" clId="Web-{47342518-A4A1-1537-CB12-B5A4AFC21E5B}" dt="2024-06-19T10:35:04.624" v="909" actId="1076"/>
          <ac:grpSpMkLst>
            <pc:docMk/>
            <pc:sldMk cId="2829690343" sldId="275"/>
            <ac:grpSpMk id="8" creationId="{6FCA8FAF-FD07-471B-CC09-E246F2C02DB4}"/>
          </ac:grpSpMkLst>
        </pc:grpChg>
        <pc:picChg chg="add mod">
          <ac:chgData name="Lennart Töllke" userId="S::lennart.toellke@execed.uzh.ch::a015e1c8-021c-4fa0-8184-9ae369228193" providerId="AD" clId="Web-{47342518-A4A1-1537-CB12-B5A4AFC21E5B}" dt="2024-06-19T10:33:27.341" v="870" actId="1076"/>
          <ac:picMkLst>
            <pc:docMk/>
            <pc:sldMk cId="2829690343" sldId="275"/>
            <ac:picMk id="3" creationId="{819840EE-3EC2-E346-1E28-1549AAC4E8D0}"/>
          </ac:picMkLst>
        </pc:picChg>
      </pc:sldChg>
      <pc:sldChg chg="delSp modSp">
        <pc:chgData name="Lennart Töllke" userId="S::lennart.toellke@execed.uzh.ch::a015e1c8-021c-4fa0-8184-9ae369228193" providerId="AD" clId="Web-{47342518-A4A1-1537-CB12-B5A4AFC21E5B}" dt="2024-06-19T10:52:35.638" v="1356" actId="20577"/>
        <pc:sldMkLst>
          <pc:docMk/>
          <pc:sldMk cId="307338623" sldId="276"/>
        </pc:sldMkLst>
        <pc:spChg chg="mod">
          <ac:chgData name="Lennart Töllke" userId="S::lennart.toellke@execed.uzh.ch::a015e1c8-021c-4fa0-8184-9ae369228193" providerId="AD" clId="Web-{47342518-A4A1-1537-CB12-B5A4AFC21E5B}" dt="2024-06-19T10:52:35.638" v="1356" actId="20577"/>
          <ac:spMkLst>
            <pc:docMk/>
            <pc:sldMk cId="307338623" sldId="276"/>
            <ac:spMk id="2" creationId="{0D66EECF-434A-03B9-D16D-B8810054286A}"/>
          </ac:spMkLst>
        </pc:spChg>
        <pc:spChg chg="del">
          <ac:chgData name="Lennart Töllke" userId="S::lennart.toellke@execed.uzh.ch::a015e1c8-021c-4fa0-8184-9ae369228193" providerId="AD" clId="Web-{47342518-A4A1-1537-CB12-B5A4AFC21E5B}" dt="2024-06-19T10:45:34.226" v="1175"/>
          <ac:spMkLst>
            <pc:docMk/>
            <pc:sldMk cId="307338623" sldId="276"/>
            <ac:spMk id="23" creationId="{9F4444CE-BC8D-4D61-B303-4C05614E62AB}"/>
          </ac:spMkLst>
        </pc:spChg>
        <pc:spChg chg="del">
          <ac:chgData name="Lennart Töllke" userId="S::lennart.toellke@execed.uzh.ch::a015e1c8-021c-4fa0-8184-9ae369228193" providerId="AD" clId="Web-{47342518-A4A1-1537-CB12-B5A4AFC21E5B}" dt="2024-06-19T10:45:34.226" v="1175"/>
          <ac:spMkLst>
            <pc:docMk/>
            <pc:sldMk cId="307338623" sldId="276"/>
            <ac:spMk id="24" creationId="{73772B81-181F-48B7-8826-4D9686D15DF5}"/>
          </ac:spMkLst>
        </pc:spChg>
        <pc:spChg chg="del">
          <ac:chgData name="Lennart Töllke" userId="S::lennart.toellke@execed.uzh.ch::a015e1c8-021c-4fa0-8184-9ae369228193" providerId="AD" clId="Web-{47342518-A4A1-1537-CB12-B5A4AFC21E5B}" dt="2024-06-19T10:45:34.226" v="1175"/>
          <ac:spMkLst>
            <pc:docMk/>
            <pc:sldMk cId="307338623" sldId="276"/>
            <ac:spMk id="25" creationId="{B2205F6E-03C6-4E92-877C-E2482F6599AA}"/>
          </ac:spMkLst>
        </pc:spChg>
        <pc:graphicFrameChg chg="mod modGraphic">
          <ac:chgData name="Lennart Töllke" userId="S::lennart.toellke@execed.uzh.ch::a015e1c8-021c-4fa0-8184-9ae369228193" providerId="AD" clId="Web-{47342518-A4A1-1537-CB12-B5A4AFC21E5B}" dt="2024-06-19T10:52:20.762" v="1355" actId="20577"/>
          <ac:graphicFrameMkLst>
            <pc:docMk/>
            <pc:sldMk cId="307338623" sldId="276"/>
            <ac:graphicFrameMk id="26" creationId="{838FF954-8260-63A3-61A3-018402AB724D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44BF4E-7D14-43AA-857B-85FBFFC41827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D31791-D7F9-457B-85F0-02F701EDD349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Technological attacks on cognition and mind </a:t>
          </a:r>
        </a:p>
      </dgm:t>
    </dgm:pt>
    <dgm:pt modelId="{ED9DDFDF-9EE5-424E-A839-C5C7E22189E5}" type="parTrans" cxnId="{ED3BF3DE-F7D7-4D2D-9F86-36B6004C4E04}">
      <dgm:prSet/>
      <dgm:spPr/>
      <dgm:t>
        <a:bodyPr/>
        <a:lstStyle/>
        <a:p>
          <a:endParaRPr lang="en-US"/>
        </a:p>
      </dgm:t>
    </dgm:pt>
    <dgm:pt modelId="{726A625C-2613-497A-996D-E55ED8B1EBB7}" type="sibTrans" cxnId="{ED3BF3DE-F7D7-4D2D-9F86-36B6004C4E04}">
      <dgm:prSet/>
      <dgm:spPr/>
      <dgm:t>
        <a:bodyPr/>
        <a:lstStyle/>
        <a:p>
          <a:endParaRPr lang="en-US"/>
        </a:p>
      </dgm:t>
    </dgm:pt>
    <dgm:pt modelId="{6028D072-865E-4BA5-8A9C-2382E48752DE}">
      <dgm:prSet phldrT="[Text]"/>
      <dgm:spPr/>
      <dgm:t>
        <a:bodyPr/>
        <a:lstStyle/>
        <a:p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</a:rPr>
            <a:t>Information-based warfare</a:t>
          </a:r>
        </a:p>
      </dgm:t>
    </dgm:pt>
    <dgm:pt modelId="{C3719CA0-0F3D-4CD3-B33B-A0E2FB79B745}" type="parTrans" cxnId="{DCFF0FBB-77DD-49FA-AD25-F9D0C467E8FE}">
      <dgm:prSet/>
      <dgm:spPr/>
      <dgm:t>
        <a:bodyPr/>
        <a:lstStyle/>
        <a:p>
          <a:endParaRPr lang="en-US"/>
        </a:p>
      </dgm:t>
    </dgm:pt>
    <dgm:pt modelId="{C99170BD-60A0-42CE-A936-78436FEDBBF1}" type="sibTrans" cxnId="{DCFF0FBB-77DD-49FA-AD25-F9D0C467E8FE}">
      <dgm:prSet/>
      <dgm:spPr/>
      <dgm:t>
        <a:bodyPr/>
        <a:lstStyle/>
        <a:p>
          <a:endParaRPr lang="en-US"/>
        </a:p>
      </dgm:t>
    </dgm:pt>
    <dgm:pt modelId="{C4E5C00F-2D10-40C1-87BA-E45CAABF779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</a:rPr>
            <a:t>NeuroStrikes</a:t>
          </a:r>
        </a:p>
      </dgm:t>
    </dgm:pt>
    <dgm:pt modelId="{9E2D9E52-F0EB-4BD4-B641-E4288E89707B}" type="parTrans" cxnId="{EA81A4B5-8641-43F4-88CC-B6902B2A1600}">
      <dgm:prSet/>
      <dgm:spPr/>
      <dgm:t>
        <a:bodyPr/>
        <a:lstStyle/>
        <a:p>
          <a:endParaRPr lang="en-US"/>
        </a:p>
      </dgm:t>
    </dgm:pt>
    <dgm:pt modelId="{20A22AE5-B2DC-4A62-A861-51D65DCD5756}" type="sibTrans" cxnId="{EA81A4B5-8641-43F4-88CC-B6902B2A1600}">
      <dgm:prSet/>
      <dgm:spPr/>
      <dgm:t>
        <a:bodyPr/>
        <a:lstStyle/>
        <a:p>
          <a:endParaRPr lang="en-US"/>
        </a:p>
      </dgm:t>
    </dgm:pt>
    <dgm:pt modelId="{B9003316-7345-4909-A0C3-802E42D60363}" type="pres">
      <dgm:prSet presAssocID="{D544BF4E-7D14-43AA-857B-85FBFFC41827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E7C89E-3AD9-453C-AD31-A1BF8B5EE2A6}" type="pres">
      <dgm:prSet presAssocID="{97D31791-D7F9-457B-85F0-02F701EDD349}" presName="hierRoot1" presStyleCnt="0">
        <dgm:presLayoutVars>
          <dgm:hierBranch val="init"/>
        </dgm:presLayoutVars>
      </dgm:prSet>
      <dgm:spPr/>
    </dgm:pt>
    <dgm:pt modelId="{1DDE72D1-88A0-465F-8099-0A82F54938A9}" type="pres">
      <dgm:prSet presAssocID="{97D31791-D7F9-457B-85F0-02F701EDD349}" presName="rootComposite1" presStyleCnt="0"/>
      <dgm:spPr/>
    </dgm:pt>
    <dgm:pt modelId="{E258AF6F-235B-4185-9A6E-C9104BC4C351}" type="pres">
      <dgm:prSet presAssocID="{97D31791-D7F9-457B-85F0-02F701EDD349}" presName="rootText1" presStyleLbl="alignAcc1" presStyleIdx="0" presStyleCnt="0">
        <dgm:presLayoutVars>
          <dgm:chPref val="3"/>
        </dgm:presLayoutVars>
      </dgm:prSet>
      <dgm:spPr/>
    </dgm:pt>
    <dgm:pt modelId="{BBFB1BC7-6942-4785-8EF0-D42CC91BE849}" type="pres">
      <dgm:prSet presAssocID="{97D31791-D7F9-457B-85F0-02F701EDD349}" presName="topArc1" presStyleLbl="parChTrans1D1" presStyleIdx="0" presStyleCnt="6"/>
      <dgm:spPr/>
    </dgm:pt>
    <dgm:pt modelId="{BFB5EFEF-F63C-426E-84DC-63444DEB1C6A}" type="pres">
      <dgm:prSet presAssocID="{97D31791-D7F9-457B-85F0-02F701EDD349}" presName="bottomArc1" presStyleLbl="parChTrans1D1" presStyleIdx="1" presStyleCnt="6"/>
      <dgm:spPr/>
    </dgm:pt>
    <dgm:pt modelId="{2F2F863D-CDB2-4301-942C-F11F54C90CA8}" type="pres">
      <dgm:prSet presAssocID="{97D31791-D7F9-457B-85F0-02F701EDD349}" presName="topConnNode1" presStyleLbl="node1" presStyleIdx="0" presStyleCnt="0"/>
      <dgm:spPr/>
    </dgm:pt>
    <dgm:pt modelId="{8E2C1347-BA1C-4B3A-90A6-1049D6F0CB08}" type="pres">
      <dgm:prSet presAssocID="{97D31791-D7F9-457B-85F0-02F701EDD349}" presName="hierChild2" presStyleCnt="0"/>
      <dgm:spPr/>
    </dgm:pt>
    <dgm:pt modelId="{BBB2B35B-C07F-4CDC-9E03-DF273274920D}" type="pres">
      <dgm:prSet presAssocID="{C3719CA0-0F3D-4CD3-B33B-A0E2FB79B745}" presName="Name28" presStyleLbl="parChTrans1D2" presStyleIdx="0" presStyleCnt="2"/>
      <dgm:spPr/>
    </dgm:pt>
    <dgm:pt modelId="{77016FC4-405A-40BC-86BE-ABF9087A914C}" type="pres">
      <dgm:prSet presAssocID="{6028D072-865E-4BA5-8A9C-2382E48752DE}" presName="hierRoot2" presStyleCnt="0">
        <dgm:presLayoutVars>
          <dgm:hierBranch val="init"/>
        </dgm:presLayoutVars>
      </dgm:prSet>
      <dgm:spPr/>
    </dgm:pt>
    <dgm:pt modelId="{E8D18546-EDA5-4629-B595-C63C2E076B60}" type="pres">
      <dgm:prSet presAssocID="{6028D072-865E-4BA5-8A9C-2382E48752DE}" presName="rootComposite2" presStyleCnt="0"/>
      <dgm:spPr/>
    </dgm:pt>
    <dgm:pt modelId="{70E75E54-0259-4EFD-804B-1D21F7300BBF}" type="pres">
      <dgm:prSet presAssocID="{6028D072-865E-4BA5-8A9C-2382E48752DE}" presName="rootText2" presStyleLbl="alignAcc1" presStyleIdx="0" presStyleCnt="0">
        <dgm:presLayoutVars>
          <dgm:chPref val="3"/>
        </dgm:presLayoutVars>
      </dgm:prSet>
      <dgm:spPr/>
    </dgm:pt>
    <dgm:pt modelId="{D04F6419-5E22-484D-B79A-9639F4FB8196}" type="pres">
      <dgm:prSet presAssocID="{6028D072-865E-4BA5-8A9C-2382E48752DE}" presName="topArc2" presStyleLbl="parChTrans1D1" presStyleIdx="2" presStyleCnt="6"/>
      <dgm:spPr/>
    </dgm:pt>
    <dgm:pt modelId="{7E9F45C1-E15B-4A54-8C8D-43E30725F546}" type="pres">
      <dgm:prSet presAssocID="{6028D072-865E-4BA5-8A9C-2382E48752DE}" presName="bottomArc2" presStyleLbl="parChTrans1D1" presStyleIdx="3" presStyleCnt="6"/>
      <dgm:spPr/>
    </dgm:pt>
    <dgm:pt modelId="{3F811115-6A4F-4065-B861-D9E32E631D2A}" type="pres">
      <dgm:prSet presAssocID="{6028D072-865E-4BA5-8A9C-2382E48752DE}" presName="topConnNode2" presStyleLbl="node2" presStyleIdx="0" presStyleCnt="0"/>
      <dgm:spPr/>
    </dgm:pt>
    <dgm:pt modelId="{55A3B245-AAC6-4666-97A6-5ECAE6AC955F}" type="pres">
      <dgm:prSet presAssocID="{6028D072-865E-4BA5-8A9C-2382E48752DE}" presName="hierChild4" presStyleCnt="0"/>
      <dgm:spPr/>
    </dgm:pt>
    <dgm:pt modelId="{414B8728-7429-4A99-8C01-B12C5B6F18AA}" type="pres">
      <dgm:prSet presAssocID="{6028D072-865E-4BA5-8A9C-2382E48752DE}" presName="hierChild5" presStyleCnt="0"/>
      <dgm:spPr/>
    </dgm:pt>
    <dgm:pt modelId="{F6C97D3C-5038-48ED-84E9-C83EB8802456}" type="pres">
      <dgm:prSet presAssocID="{9E2D9E52-F0EB-4BD4-B641-E4288E89707B}" presName="Name28" presStyleLbl="parChTrans1D2" presStyleIdx="1" presStyleCnt="2"/>
      <dgm:spPr/>
    </dgm:pt>
    <dgm:pt modelId="{F49B35C6-74EA-411B-BAC8-D38DBC8D36CC}" type="pres">
      <dgm:prSet presAssocID="{C4E5C00F-2D10-40C1-87BA-E45CAABF779B}" presName="hierRoot2" presStyleCnt="0">
        <dgm:presLayoutVars>
          <dgm:hierBranch val="init"/>
        </dgm:presLayoutVars>
      </dgm:prSet>
      <dgm:spPr/>
    </dgm:pt>
    <dgm:pt modelId="{6FC9A069-A8E1-4C53-B49E-78D2C19BA93B}" type="pres">
      <dgm:prSet presAssocID="{C4E5C00F-2D10-40C1-87BA-E45CAABF779B}" presName="rootComposite2" presStyleCnt="0"/>
      <dgm:spPr/>
    </dgm:pt>
    <dgm:pt modelId="{A3CF861F-0607-4656-8FAF-37340C76F62D}" type="pres">
      <dgm:prSet presAssocID="{C4E5C00F-2D10-40C1-87BA-E45CAABF779B}" presName="rootText2" presStyleLbl="alignAcc1" presStyleIdx="0" presStyleCnt="0">
        <dgm:presLayoutVars>
          <dgm:chPref val="3"/>
        </dgm:presLayoutVars>
      </dgm:prSet>
      <dgm:spPr/>
    </dgm:pt>
    <dgm:pt modelId="{7AD01572-D294-45CA-80D9-9362469FF7DE}" type="pres">
      <dgm:prSet presAssocID="{C4E5C00F-2D10-40C1-87BA-E45CAABF779B}" presName="topArc2" presStyleLbl="parChTrans1D1" presStyleIdx="4" presStyleCnt="6"/>
      <dgm:spPr/>
    </dgm:pt>
    <dgm:pt modelId="{C62EC07C-7100-4AFC-9003-770D1AD77E79}" type="pres">
      <dgm:prSet presAssocID="{C4E5C00F-2D10-40C1-87BA-E45CAABF779B}" presName="bottomArc2" presStyleLbl="parChTrans1D1" presStyleIdx="5" presStyleCnt="6"/>
      <dgm:spPr/>
    </dgm:pt>
    <dgm:pt modelId="{FEAF0622-91DE-421D-B902-4A130557D620}" type="pres">
      <dgm:prSet presAssocID="{C4E5C00F-2D10-40C1-87BA-E45CAABF779B}" presName="topConnNode2" presStyleLbl="node2" presStyleIdx="0" presStyleCnt="0"/>
      <dgm:spPr/>
    </dgm:pt>
    <dgm:pt modelId="{4AB0D5AF-63BC-4166-A2B1-822407221BED}" type="pres">
      <dgm:prSet presAssocID="{C4E5C00F-2D10-40C1-87BA-E45CAABF779B}" presName="hierChild4" presStyleCnt="0"/>
      <dgm:spPr/>
    </dgm:pt>
    <dgm:pt modelId="{79850ABF-7F81-4861-A194-A7845CE5378C}" type="pres">
      <dgm:prSet presAssocID="{C4E5C00F-2D10-40C1-87BA-E45CAABF779B}" presName="hierChild5" presStyleCnt="0"/>
      <dgm:spPr/>
    </dgm:pt>
    <dgm:pt modelId="{CDEC2649-6AFD-43F9-B684-DD47A734D55B}" type="pres">
      <dgm:prSet presAssocID="{97D31791-D7F9-457B-85F0-02F701EDD349}" presName="hierChild3" presStyleCnt="0"/>
      <dgm:spPr/>
    </dgm:pt>
  </dgm:ptLst>
  <dgm:cxnLst>
    <dgm:cxn modelId="{D8CBAA0B-CED2-4FB9-B1A3-DF9DF896EEE1}" type="presOf" srcId="{6028D072-865E-4BA5-8A9C-2382E48752DE}" destId="{3F811115-6A4F-4065-B861-D9E32E631D2A}" srcOrd="1" destOrd="0" presId="urn:microsoft.com/office/officeart/2008/layout/HalfCircleOrganizationChart"/>
    <dgm:cxn modelId="{FCBE7225-8BF5-4DBA-B9EE-5483A5273E58}" type="presOf" srcId="{C4E5C00F-2D10-40C1-87BA-E45CAABF779B}" destId="{A3CF861F-0607-4656-8FAF-37340C76F62D}" srcOrd="0" destOrd="0" presId="urn:microsoft.com/office/officeart/2008/layout/HalfCircleOrganizationChart"/>
    <dgm:cxn modelId="{7C1B2F5B-CC1E-45F9-9FF1-43789DE41728}" type="presOf" srcId="{D544BF4E-7D14-43AA-857B-85FBFFC41827}" destId="{B9003316-7345-4909-A0C3-802E42D60363}" srcOrd="0" destOrd="0" presId="urn:microsoft.com/office/officeart/2008/layout/HalfCircleOrganizationChart"/>
    <dgm:cxn modelId="{AD56CF66-C304-4FCF-9F88-A72220035261}" type="presOf" srcId="{C3719CA0-0F3D-4CD3-B33B-A0E2FB79B745}" destId="{BBB2B35B-C07F-4CDC-9E03-DF273274920D}" srcOrd="0" destOrd="0" presId="urn:microsoft.com/office/officeart/2008/layout/HalfCircleOrganizationChart"/>
    <dgm:cxn modelId="{0C12C56A-2AB0-4208-B027-D7D7C6D3A608}" type="presOf" srcId="{9E2D9E52-F0EB-4BD4-B641-E4288E89707B}" destId="{F6C97D3C-5038-48ED-84E9-C83EB8802456}" srcOrd="0" destOrd="0" presId="urn:microsoft.com/office/officeart/2008/layout/HalfCircleOrganizationChart"/>
    <dgm:cxn modelId="{2B57D5B1-352D-40AE-BFBE-90EBBBA06512}" type="presOf" srcId="{C4E5C00F-2D10-40C1-87BA-E45CAABF779B}" destId="{FEAF0622-91DE-421D-B902-4A130557D620}" srcOrd="1" destOrd="0" presId="urn:microsoft.com/office/officeart/2008/layout/HalfCircleOrganizationChart"/>
    <dgm:cxn modelId="{EA81A4B5-8641-43F4-88CC-B6902B2A1600}" srcId="{97D31791-D7F9-457B-85F0-02F701EDD349}" destId="{C4E5C00F-2D10-40C1-87BA-E45CAABF779B}" srcOrd="1" destOrd="0" parTransId="{9E2D9E52-F0EB-4BD4-B641-E4288E89707B}" sibTransId="{20A22AE5-B2DC-4A62-A861-51D65DCD5756}"/>
    <dgm:cxn modelId="{DCFF0FBB-77DD-49FA-AD25-F9D0C467E8FE}" srcId="{97D31791-D7F9-457B-85F0-02F701EDD349}" destId="{6028D072-865E-4BA5-8A9C-2382E48752DE}" srcOrd="0" destOrd="0" parTransId="{C3719CA0-0F3D-4CD3-B33B-A0E2FB79B745}" sibTransId="{C99170BD-60A0-42CE-A936-78436FEDBBF1}"/>
    <dgm:cxn modelId="{479A91BB-C95F-4B4B-9213-43F1329291B9}" type="presOf" srcId="{97D31791-D7F9-457B-85F0-02F701EDD349}" destId="{2F2F863D-CDB2-4301-942C-F11F54C90CA8}" srcOrd="1" destOrd="0" presId="urn:microsoft.com/office/officeart/2008/layout/HalfCircleOrganizationChart"/>
    <dgm:cxn modelId="{ED3BF3DE-F7D7-4D2D-9F86-36B6004C4E04}" srcId="{D544BF4E-7D14-43AA-857B-85FBFFC41827}" destId="{97D31791-D7F9-457B-85F0-02F701EDD349}" srcOrd="0" destOrd="0" parTransId="{ED9DDFDF-9EE5-424E-A839-C5C7E22189E5}" sibTransId="{726A625C-2613-497A-996D-E55ED8B1EBB7}"/>
    <dgm:cxn modelId="{D2606BE5-A0A4-4A42-898D-B86DFB151A65}" type="presOf" srcId="{6028D072-865E-4BA5-8A9C-2382E48752DE}" destId="{70E75E54-0259-4EFD-804B-1D21F7300BBF}" srcOrd="0" destOrd="0" presId="urn:microsoft.com/office/officeart/2008/layout/HalfCircleOrganizationChart"/>
    <dgm:cxn modelId="{B759E5F3-DCDA-4CE2-99E7-36D4CBA4676B}" type="presOf" srcId="{97D31791-D7F9-457B-85F0-02F701EDD349}" destId="{E258AF6F-235B-4185-9A6E-C9104BC4C351}" srcOrd="0" destOrd="0" presId="urn:microsoft.com/office/officeart/2008/layout/HalfCircleOrganizationChart"/>
    <dgm:cxn modelId="{D7E0351F-949D-42B2-BF25-5C50B1F1E92A}" type="presParOf" srcId="{B9003316-7345-4909-A0C3-802E42D60363}" destId="{69E7C89E-3AD9-453C-AD31-A1BF8B5EE2A6}" srcOrd="0" destOrd="0" presId="urn:microsoft.com/office/officeart/2008/layout/HalfCircleOrganizationChart"/>
    <dgm:cxn modelId="{3D6B3FB4-475C-4BF1-B99E-A6A081739F94}" type="presParOf" srcId="{69E7C89E-3AD9-453C-AD31-A1BF8B5EE2A6}" destId="{1DDE72D1-88A0-465F-8099-0A82F54938A9}" srcOrd="0" destOrd="0" presId="urn:microsoft.com/office/officeart/2008/layout/HalfCircleOrganizationChart"/>
    <dgm:cxn modelId="{5379BCE3-976F-434B-A3A3-000FA1C9A289}" type="presParOf" srcId="{1DDE72D1-88A0-465F-8099-0A82F54938A9}" destId="{E258AF6F-235B-4185-9A6E-C9104BC4C351}" srcOrd="0" destOrd="0" presId="urn:microsoft.com/office/officeart/2008/layout/HalfCircleOrganizationChart"/>
    <dgm:cxn modelId="{44D0E464-C47D-4463-BE6D-12F4960649B1}" type="presParOf" srcId="{1DDE72D1-88A0-465F-8099-0A82F54938A9}" destId="{BBFB1BC7-6942-4785-8EF0-D42CC91BE849}" srcOrd="1" destOrd="0" presId="urn:microsoft.com/office/officeart/2008/layout/HalfCircleOrganizationChart"/>
    <dgm:cxn modelId="{CB0BA100-B2CE-4473-9B38-F6BF2A87BC85}" type="presParOf" srcId="{1DDE72D1-88A0-465F-8099-0A82F54938A9}" destId="{BFB5EFEF-F63C-426E-84DC-63444DEB1C6A}" srcOrd="2" destOrd="0" presId="urn:microsoft.com/office/officeart/2008/layout/HalfCircleOrganizationChart"/>
    <dgm:cxn modelId="{C8609B85-127A-419B-A917-AF0C931CEFFF}" type="presParOf" srcId="{1DDE72D1-88A0-465F-8099-0A82F54938A9}" destId="{2F2F863D-CDB2-4301-942C-F11F54C90CA8}" srcOrd="3" destOrd="0" presId="urn:microsoft.com/office/officeart/2008/layout/HalfCircleOrganizationChart"/>
    <dgm:cxn modelId="{83081334-423D-4EE9-83F9-B39DC02FCC77}" type="presParOf" srcId="{69E7C89E-3AD9-453C-AD31-A1BF8B5EE2A6}" destId="{8E2C1347-BA1C-4B3A-90A6-1049D6F0CB08}" srcOrd="1" destOrd="0" presId="urn:microsoft.com/office/officeart/2008/layout/HalfCircleOrganizationChart"/>
    <dgm:cxn modelId="{E03657DB-FC04-4FCE-9625-60DF83B30A2A}" type="presParOf" srcId="{8E2C1347-BA1C-4B3A-90A6-1049D6F0CB08}" destId="{BBB2B35B-C07F-4CDC-9E03-DF273274920D}" srcOrd="0" destOrd="0" presId="urn:microsoft.com/office/officeart/2008/layout/HalfCircleOrganizationChart"/>
    <dgm:cxn modelId="{6CB6D590-F818-402A-B2DC-50027498BE7E}" type="presParOf" srcId="{8E2C1347-BA1C-4B3A-90A6-1049D6F0CB08}" destId="{77016FC4-405A-40BC-86BE-ABF9087A914C}" srcOrd="1" destOrd="0" presId="urn:microsoft.com/office/officeart/2008/layout/HalfCircleOrganizationChart"/>
    <dgm:cxn modelId="{B77C76F8-3435-41DE-B773-8B7B83519DB1}" type="presParOf" srcId="{77016FC4-405A-40BC-86BE-ABF9087A914C}" destId="{E8D18546-EDA5-4629-B595-C63C2E076B60}" srcOrd="0" destOrd="0" presId="urn:microsoft.com/office/officeart/2008/layout/HalfCircleOrganizationChart"/>
    <dgm:cxn modelId="{4D3AFB77-6856-48BD-98C0-C16660957940}" type="presParOf" srcId="{E8D18546-EDA5-4629-B595-C63C2E076B60}" destId="{70E75E54-0259-4EFD-804B-1D21F7300BBF}" srcOrd="0" destOrd="0" presId="urn:microsoft.com/office/officeart/2008/layout/HalfCircleOrganizationChart"/>
    <dgm:cxn modelId="{E46C5B2B-99ED-47C8-A9BA-31FB86E3C987}" type="presParOf" srcId="{E8D18546-EDA5-4629-B595-C63C2E076B60}" destId="{D04F6419-5E22-484D-B79A-9639F4FB8196}" srcOrd="1" destOrd="0" presId="urn:microsoft.com/office/officeart/2008/layout/HalfCircleOrganizationChart"/>
    <dgm:cxn modelId="{6CCEDAC9-0E8B-4F1D-8E6E-9874AF0E8B78}" type="presParOf" srcId="{E8D18546-EDA5-4629-B595-C63C2E076B60}" destId="{7E9F45C1-E15B-4A54-8C8D-43E30725F546}" srcOrd="2" destOrd="0" presId="urn:microsoft.com/office/officeart/2008/layout/HalfCircleOrganizationChart"/>
    <dgm:cxn modelId="{2625856B-0546-4CC9-B322-34C1766F27CF}" type="presParOf" srcId="{E8D18546-EDA5-4629-B595-C63C2E076B60}" destId="{3F811115-6A4F-4065-B861-D9E32E631D2A}" srcOrd="3" destOrd="0" presId="urn:microsoft.com/office/officeart/2008/layout/HalfCircleOrganizationChart"/>
    <dgm:cxn modelId="{231AFF6A-16DC-4ACD-8F54-537068FA4488}" type="presParOf" srcId="{77016FC4-405A-40BC-86BE-ABF9087A914C}" destId="{55A3B245-AAC6-4666-97A6-5ECAE6AC955F}" srcOrd="1" destOrd="0" presId="urn:microsoft.com/office/officeart/2008/layout/HalfCircleOrganizationChart"/>
    <dgm:cxn modelId="{D415E6E5-F1FE-4D6C-B297-25004CDD01DF}" type="presParOf" srcId="{77016FC4-405A-40BC-86BE-ABF9087A914C}" destId="{414B8728-7429-4A99-8C01-B12C5B6F18AA}" srcOrd="2" destOrd="0" presId="urn:microsoft.com/office/officeart/2008/layout/HalfCircleOrganizationChart"/>
    <dgm:cxn modelId="{638D347A-2E87-4746-970C-E6E294FDC33A}" type="presParOf" srcId="{8E2C1347-BA1C-4B3A-90A6-1049D6F0CB08}" destId="{F6C97D3C-5038-48ED-84E9-C83EB8802456}" srcOrd="2" destOrd="0" presId="urn:microsoft.com/office/officeart/2008/layout/HalfCircleOrganizationChart"/>
    <dgm:cxn modelId="{49BE3BF9-0E6C-48D3-BC38-E701F1019E2A}" type="presParOf" srcId="{8E2C1347-BA1C-4B3A-90A6-1049D6F0CB08}" destId="{F49B35C6-74EA-411B-BAC8-D38DBC8D36CC}" srcOrd="3" destOrd="0" presId="urn:microsoft.com/office/officeart/2008/layout/HalfCircleOrganizationChart"/>
    <dgm:cxn modelId="{36FFDEF5-FEE1-45DE-A89C-8024F1A08F82}" type="presParOf" srcId="{F49B35C6-74EA-411B-BAC8-D38DBC8D36CC}" destId="{6FC9A069-A8E1-4C53-B49E-78D2C19BA93B}" srcOrd="0" destOrd="0" presId="urn:microsoft.com/office/officeart/2008/layout/HalfCircleOrganizationChart"/>
    <dgm:cxn modelId="{C163049B-EE97-4942-9A97-2F12811DA754}" type="presParOf" srcId="{6FC9A069-A8E1-4C53-B49E-78D2C19BA93B}" destId="{A3CF861F-0607-4656-8FAF-37340C76F62D}" srcOrd="0" destOrd="0" presId="urn:microsoft.com/office/officeart/2008/layout/HalfCircleOrganizationChart"/>
    <dgm:cxn modelId="{7653471F-3355-42ED-84BA-E6D2D276DB55}" type="presParOf" srcId="{6FC9A069-A8E1-4C53-B49E-78D2C19BA93B}" destId="{7AD01572-D294-45CA-80D9-9362469FF7DE}" srcOrd="1" destOrd="0" presId="urn:microsoft.com/office/officeart/2008/layout/HalfCircleOrganizationChart"/>
    <dgm:cxn modelId="{FA505C63-886C-443D-B773-CF6843845AA5}" type="presParOf" srcId="{6FC9A069-A8E1-4C53-B49E-78D2C19BA93B}" destId="{C62EC07C-7100-4AFC-9003-770D1AD77E79}" srcOrd="2" destOrd="0" presId="urn:microsoft.com/office/officeart/2008/layout/HalfCircleOrganizationChart"/>
    <dgm:cxn modelId="{3E4E231D-F187-4EEF-9E6C-3821BCF86F61}" type="presParOf" srcId="{6FC9A069-A8E1-4C53-B49E-78D2C19BA93B}" destId="{FEAF0622-91DE-421D-B902-4A130557D620}" srcOrd="3" destOrd="0" presId="urn:microsoft.com/office/officeart/2008/layout/HalfCircleOrganizationChart"/>
    <dgm:cxn modelId="{B5AD76C4-2105-4D48-98D9-B7E28D397FF2}" type="presParOf" srcId="{F49B35C6-74EA-411B-BAC8-D38DBC8D36CC}" destId="{4AB0D5AF-63BC-4166-A2B1-822407221BED}" srcOrd="1" destOrd="0" presId="urn:microsoft.com/office/officeart/2008/layout/HalfCircleOrganizationChart"/>
    <dgm:cxn modelId="{26CC6524-F87B-4776-88DE-7387DFE7F70C}" type="presParOf" srcId="{F49B35C6-74EA-411B-BAC8-D38DBC8D36CC}" destId="{79850ABF-7F81-4861-A194-A7845CE5378C}" srcOrd="2" destOrd="0" presId="urn:microsoft.com/office/officeart/2008/layout/HalfCircleOrganizationChart"/>
    <dgm:cxn modelId="{7369D2E7-D807-4D12-936B-552E2B19111A}" type="presParOf" srcId="{69E7C89E-3AD9-453C-AD31-A1BF8B5EE2A6}" destId="{CDEC2649-6AFD-43F9-B684-DD47A734D55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17C753-E791-4B6A-ABF9-DEB395D8C9BF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7A0324F-8C5E-4DBB-96C9-55DB48A778A4}">
      <dgm:prSet/>
      <dgm:spPr/>
      <dgm:t>
        <a:bodyPr/>
        <a:lstStyle/>
        <a:p>
          <a:pPr>
            <a:defRPr b="1"/>
          </a:pPr>
          <a:r>
            <a:rPr lang="en-US" dirty="0"/>
            <a:t>Havanna Syndrome</a:t>
          </a:r>
        </a:p>
      </dgm:t>
    </dgm:pt>
    <dgm:pt modelId="{D53AB147-EA9B-4361-8400-F34F7DB61EB8}" type="parTrans" cxnId="{7E5D3999-FE69-4E12-B4BE-1D92B4C3D462}">
      <dgm:prSet/>
      <dgm:spPr/>
      <dgm:t>
        <a:bodyPr/>
        <a:lstStyle/>
        <a:p>
          <a:endParaRPr lang="en-US"/>
        </a:p>
      </dgm:t>
    </dgm:pt>
    <dgm:pt modelId="{651F4595-8884-4A6C-B221-8BCCF3BD31AD}" type="sibTrans" cxnId="{7E5D3999-FE69-4E12-B4BE-1D92B4C3D462}">
      <dgm:prSet/>
      <dgm:spPr/>
      <dgm:t>
        <a:bodyPr/>
        <a:lstStyle/>
        <a:p>
          <a:endParaRPr lang="en-US"/>
        </a:p>
      </dgm:t>
    </dgm:pt>
    <dgm:pt modelId="{32004E83-F37B-4AFD-9123-E9923FF27A9E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Wingdings" panose="05000000000000000000" pitchFamily="2" charset="2"/>
            <a:buChar char="v"/>
          </a:pPr>
          <a:r>
            <a:rPr lang="en-US" sz="1400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/>
              <a:ea typeface="+mn-ea"/>
              <a:cs typeface="+mn-cs"/>
            </a:rPr>
            <a:t>Cause still not completely clear</a:t>
          </a:r>
        </a:p>
      </dgm:t>
    </dgm:pt>
    <dgm:pt modelId="{EA47C828-1345-43AA-8819-B9988F60A601}" type="parTrans" cxnId="{371A20F6-8469-4A81-A006-FD63B6871946}">
      <dgm:prSet/>
      <dgm:spPr/>
      <dgm:t>
        <a:bodyPr/>
        <a:lstStyle/>
        <a:p>
          <a:endParaRPr lang="en-US"/>
        </a:p>
      </dgm:t>
    </dgm:pt>
    <dgm:pt modelId="{AD62BC76-4AFE-4EF8-907D-A9E2BF7FD28C}" type="sibTrans" cxnId="{371A20F6-8469-4A81-A006-FD63B6871946}">
      <dgm:prSet/>
      <dgm:spPr/>
      <dgm:t>
        <a:bodyPr/>
        <a:lstStyle/>
        <a:p>
          <a:endParaRPr lang="en-US"/>
        </a:p>
      </dgm:t>
    </dgm:pt>
    <dgm:pt modelId="{279CFB0C-2EAF-497C-BFC4-71892737F0E9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Wingdings" panose="05000000000000000000" pitchFamily="2" charset="2"/>
            <a:buChar char="v"/>
          </a:pPr>
          <a:r>
            <a:rPr lang="en-US" sz="1400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/>
              <a:ea typeface="+mn-ea"/>
              <a:cs typeface="+mn-cs"/>
            </a:rPr>
            <a:t>U.S. Embassy of Havanna in 2016</a:t>
          </a:r>
        </a:p>
      </dgm:t>
    </dgm:pt>
    <dgm:pt modelId="{95276D52-ED07-41DF-ADEF-88801078DA13}" type="parTrans" cxnId="{D3C562E9-2DE9-46B4-843D-8B0825968C30}">
      <dgm:prSet/>
      <dgm:spPr/>
      <dgm:t>
        <a:bodyPr/>
        <a:lstStyle/>
        <a:p>
          <a:endParaRPr lang="en-US"/>
        </a:p>
      </dgm:t>
    </dgm:pt>
    <dgm:pt modelId="{0CAC890C-0A3F-4262-AD1F-C06488E91D5F}" type="sibTrans" cxnId="{D3C562E9-2DE9-46B4-843D-8B0825968C30}">
      <dgm:prSet/>
      <dgm:spPr/>
      <dgm:t>
        <a:bodyPr/>
        <a:lstStyle/>
        <a:p>
          <a:endParaRPr lang="en-US"/>
        </a:p>
      </dgm:t>
    </dgm:pt>
    <dgm:pt modelId="{B46AA371-C512-40C3-BEE9-51C1AA03F9AC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Wingdings" panose="05000000000000000000" pitchFamily="2" charset="2"/>
            <a:buChar char="§"/>
          </a:pPr>
          <a:r>
            <a:rPr lang="en-US" sz="1400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/>
              <a:ea typeface="+mn-ea"/>
              <a:cs typeface="+mn-cs"/>
            </a:rPr>
            <a:t>Similar cases arose over the years</a:t>
          </a:r>
        </a:p>
      </dgm:t>
    </dgm:pt>
    <dgm:pt modelId="{C605EFC0-A608-493C-9597-3B7CB10A1174}" type="parTrans" cxnId="{1E08AB95-CF2D-4702-BB50-823395F6F546}">
      <dgm:prSet/>
      <dgm:spPr/>
      <dgm:t>
        <a:bodyPr/>
        <a:lstStyle/>
        <a:p>
          <a:endParaRPr lang="en-US"/>
        </a:p>
      </dgm:t>
    </dgm:pt>
    <dgm:pt modelId="{5F913DE9-2A5A-447E-8773-23C97CB822CF}" type="sibTrans" cxnId="{1E08AB95-CF2D-4702-BB50-823395F6F546}">
      <dgm:prSet/>
      <dgm:spPr/>
      <dgm:t>
        <a:bodyPr/>
        <a:lstStyle/>
        <a:p>
          <a:endParaRPr lang="en-US"/>
        </a:p>
      </dgm:t>
    </dgm:pt>
    <dgm:pt modelId="{392C0583-F5A4-41B1-A129-40EB989759CA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Wingdings" panose="05000000000000000000" pitchFamily="2" charset="2"/>
            <a:buChar char="v"/>
          </a:pPr>
          <a:r>
            <a:rPr lang="en-US" sz="1400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b="1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Distinct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b="1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from any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/>
              <a:ea typeface="+mn-ea"/>
              <a:cs typeface="+mn-cs"/>
            </a:rPr>
            <a:t>previously documented </a:t>
          </a:r>
          <a:r>
            <a:rPr lang="en-US" sz="1400" b="1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disorder</a:t>
          </a:r>
        </a:p>
      </dgm:t>
    </dgm:pt>
    <dgm:pt modelId="{D3CF6697-B359-4FC8-B592-193F54DDFC77}" type="parTrans" cxnId="{169B3423-ABA4-4CD2-AFC2-6675B3F15EF9}">
      <dgm:prSet/>
      <dgm:spPr/>
      <dgm:t>
        <a:bodyPr/>
        <a:lstStyle/>
        <a:p>
          <a:endParaRPr lang="en-US"/>
        </a:p>
      </dgm:t>
    </dgm:pt>
    <dgm:pt modelId="{20689C66-E6A5-42E0-86EA-8719AC20EA90}" type="sibTrans" cxnId="{169B3423-ABA4-4CD2-AFC2-6675B3F15EF9}">
      <dgm:prSet/>
      <dgm:spPr/>
      <dgm:t>
        <a:bodyPr/>
        <a:lstStyle/>
        <a:p>
          <a:endParaRPr lang="en-US"/>
        </a:p>
      </dgm:t>
    </dgm:pt>
    <dgm:pt modelId="{45FEAC4F-53C7-4C62-9499-847ACB7F82BC}">
      <dgm:prSet/>
      <dgm:spPr/>
      <dgm:t>
        <a:bodyPr/>
        <a:lstStyle/>
        <a:p>
          <a:pPr>
            <a:defRPr b="1"/>
          </a:pPr>
          <a:r>
            <a:rPr lang="en-US" dirty="0"/>
            <a:t>Symptoms</a:t>
          </a:r>
        </a:p>
      </dgm:t>
    </dgm:pt>
    <dgm:pt modelId="{4A8F55C9-AEE5-461B-840C-7E7D81EB95AE}" type="parTrans" cxnId="{65DCA55F-6E2D-4818-88D7-3591DEAE55DD}">
      <dgm:prSet/>
      <dgm:spPr/>
      <dgm:t>
        <a:bodyPr/>
        <a:lstStyle/>
        <a:p>
          <a:endParaRPr lang="en-US"/>
        </a:p>
      </dgm:t>
    </dgm:pt>
    <dgm:pt modelId="{7D1D697A-1DAE-4F3F-B2E2-FB8BA68450CB}" type="sibTrans" cxnId="{65DCA55F-6E2D-4818-88D7-3591DEAE55DD}">
      <dgm:prSet/>
      <dgm:spPr/>
      <dgm:t>
        <a:bodyPr/>
        <a:lstStyle/>
        <a:p>
          <a:endParaRPr lang="en-US"/>
        </a:p>
      </dgm:t>
    </dgm:pt>
    <dgm:pt modelId="{2055B2BA-0115-4075-BB72-CDFDE0EB1296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Wingdings" panose="05000000000000000000" pitchFamily="2" charset="2"/>
            <a:buChar char="v"/>
            <a:tabLst>
              <a:tab pos="144000" algn="l"/>
            </a:tabLst>
          </a:pPr>
          <a:r>
            <a:rPr lang="en-US" sz="1300" dirty="0">
              <a:solidFill>
                <a:schemeClr val="accent1"/>
              </a:solidFill>
            </a:rPr>
            <a:t> </a:t>
          </a:r>
          <a:r>
            <a:rPr lang="en-US" sz="1400" b="1" u="sng" dirty="0">
              <a:solidFill>
                <a:schemeClr val="tx1">
                  <a:lumMod val="75000"/>
                  <a:lumOff val="25000"/>
                </a:schemeClr>
              </a:solidFill>
            </a:rPr>
            <a:t>Acute</a:t>
          </a:r>
          <a:r>
            <a:rPr lang="en-US" sz="1400" dirty="0">
              <a:solidFill>
                <a:schemeClr val="tx1">
                  <a:lumMod val="75000"/>
                  <a:lumOff val="25000"/>
                </a:schemeClr>
              </a:solidFill>
            </a:rPr>
            <a:t> and sudden onset</a:t>
          </a:r>
        </a:p>
      </dgm:t>
    </dgm:pt>
    <dgm:pt modelId="{2203ADE6-B48A-48A9-AC4D-15C571DC8D48}" type="parTrans" cxnId="{1B0BE19A-2A0A-4EAD-9A37-FF7A01D76C49}">
      <dgm:prSet/>
      <dgm:spPr/>
      <dgm:t>
        <a:bodyPr/>
        <a:lstStyle/>
        <a:p>
          <a:endParaRPr lang="en-US"/>
        </a:p>
      </dgm:t>
    </dgm:pt>
    <dgm:pt modelId="{F6B4D143-FDDA-4F37-B5D7-A5D2C8DA646A}" type="sibTrans" cxnId="{1B0BE19A-2A0A-4EAD-9A37-FF7A01D76C49}">
      <dgm:prSet/>
      <dgm:spPr/>
      <dgm:t>
        <a:bodyPr/>
        <a:lstStyle/>
        <a:p>
          <a:endParaRPr lang="en-US"/>
        </a:p>
      </dgm:t>
    </dgm:pt>
    <dgm:pt modelId="{BA6AA659-399A-48ED-9C93-116900CF85C6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Wingdings" panose="05000000000000000000" pitchFamily="2" charset="2"/>
            <a:buChar char="v"/>
            <a:tabLst>
              <a:tab pos="144000" algn="l"/>
            </a:tabLst>
          </a:pPr>
          <a:r>
            <a:rPr lang="en-US" sz="1400" dirty="0">
              <a:solidFill>
                <a:schemeClr val="accent1"/>
              </a:solidFill>
            </a:rPr>
            <a:t> </a:t>
          </a:r>
          <a:r>
            <a:rPr lang="en-US" sz="1400" b="1" u="sng" dirty="0">
              <a:solidFill>
                <a:schemeClr val="tx1">
                  <a:lumMod val="75000"/>
                  <a:lumOff val="25000"/>
                </a:schemeClr>
              </a:solidFill>
            </a:rPr>
            <a:t>Long-term</a:t>
          </a:r>
          <a:r>
            <a:rPr lang="en-US" sz="1400" dirty="0">
              <a:solidFill>
                <a:schemeClr val="tx1">
                  <a:lumMod val="75000"/>
                  <a:lumOff val="25000"/>
                </a:schemeClr>
              </a:solidFill>
            </a:rPr>
            <a:t> persisting effects</a:t>
          </a:r>
        </a:p>
      </dgm:t>
    </dgm:pt>
    <dgm:pt modelId="{E21674B5-CBA3-4308-86F0-F1A40B400CED}" type="parTrans" cxnId="{5B030A7B-2162-4125-B99A-21DCFC5FCA90}">
      <dgm:prSet/>
      <dgm:spPr/>
      <dgm:t>
        <a:bodyPr/>
        <a:lstStyle/>
        <a:p>
          <a:endParaRPr lang="en-US"/>
        </a:p>
      </dgm:t>
    </dgm:pt>
    <dgm:pt modelId="{D5864337-FAC7-4655-8373-6034274C50B7}" type="sibTrans" cxnId="{5B030A7B-2162-4125-B99A-21DCFC5FCA90}">
      <dgm:prSet/>
      <dgm:spPr/>
      <dgm:t>
        <a:bodyPr/>
        <a:lstStyle/>
        <a:p>
          <a:endParaRPr lang="en-US"/>
        </a:p>
      </dgm:t>
    </dgm:pt>
    <dgm:pt modelId="{2F35AC71-01A8-4AE9-9EB5-F341793CF448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Wingdings" panose="05000000000000000000" pitchFamily="2" charset="2"/>
            <a:buChar char="§"/>
            <a:tabLst>
              <a:tab pos="144000" algn="l"/>
            </a:tabLst>
          </a:pPr>
          <a:r>
            <a:rPr lang="en-US" sz="1400" dirty="0">
              <a:solidFill>
                <a:schemeClr val="accent1"/>
              </a:solidFill>
            </a:rPr>
            <a:t> </a:t>
          </a:r>
          <a:r>
            <a:rPr lang="en-US" sz="1400" dirty="0">
              <a:solidFill>
                <a:schemeClr val="tx1">
                  <a:lumMod val="75000"/>
                  <a:lumOff val="25000"/>
                </a:schemeClr>
              </a:solidFill>
            </a:rPr>
            <a:t>Loud screeching sound, accompanied by pressure and pain in the head</a:t>
          </a:r>
        </a:p>
      </dgm:t>
    </dgm:pt>
    <dgm:pt modelId="{6B46A524-3897-4EC9-B7D8-DEC0EB805E2D}" type="sibTrans" cxnId="{5D68EC3A-5A34-49F6-963B-9A47C5D32C3E}">
      <dgm:prSet/>
      <dgm:spPr/>
      <dgm:t>
        <a:bodyPr/>
        <a:lstStyle/>
        <a:p>
          <a:endParaRPr lang="en-US"/>
        </a:p>
      </dgm:t>
    </dgm:pt>
    <dgm:pt modelId="{F962A4BE-8F8E-4DD8-898B-37AA59473DAC}" type="parTrans" cxnId="{5D68EC3A-5A34-49F6-963B-9A47C5D32C3E}">
      <dgm:prSet/>
      <dgm:spPr/>
      <dgm:t>
        <a:bodyPr/>
        <a:lstStyle/>
        <a:p>
          <a:endParaRPr lang="en-US"/>
        </a:p>
      </dgm:t>
    </dgm:pt>
    <dgm:pt modelId="{CD813BAA-9118-4AFA-AE14-F25D28E20FA1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Wingdings" panose="05000000000000000000" pitchFamily="2" charset="2"/>
            <a:buChar char="§"/>
            <a:tabLst>
              <a:tab pos="144000" algn="l"/>
            </a:tabLst>
          </a:pPr>
          <a:r>
            <a:rPr lang="en-US" sz="1400" dirty="0">
              <a:solidFill>
                <a:schemeClr val="accent1"/>
              </a:solidFill>
            </a:rPr>
            <a:t> </a:t>
          </a:r>
          <a:r>
            <a:rPr lang="en-US" sz="1400" dirty="0">
              <a:solidFill>
                <a:schemeClr val="tx1">
                  <a:lumMod val="75000"/>
                  <a:lumOff val="25000"/>
                </a:schemeClr>
              </a:solidFill>
            </a:rPr>
            <a:t>Headache, Dizziness,</a:t>
          </a:r>
          <a:r>
            <a:rPr lang="en-US" sz="1400" dirty="0"/>
            <a:t> </a:t>
          </a:r>
          <a:r>
            <a:rPr lang="en-US" sz="1400" b="1" dirty="0">
              <a:solidFill>
                <a:schemeClr val="accent1"/>
              </a:solidFill>
            </a:rPr>
            <a:t>impaired</a:t>
          </a:r>
          <a:r>
            <a:rPr lang="en-US" sz="1400" dirty="0"/>
            <a:t> </a:t>
          </a:r>
          <a:r>
            <a:rPr lang="en-US" sz="1400" dirty="0">
              <a:solidFill>
                <a:schemeClr val="tx1">
                  <a:lumMod val="75000"/>
                  <a:lumOff val="25000"/>
                </a:schemeClr>
              </a:solidFill>
            </a:rPr>
            <a:t>concentration,</a:t>
          </a:r>
          <a:r>
            <a:rPr lang="en-US" sz="1400" dirty="0"/>
            <a:t> </a:t>
          </a:r>
          <a:r>
            <a:rPr lang="en-US" sz="1400" b="1" dirty="0">
              <a:solidFill>
                <a:schemeClr val="accent1"/>
              </a:solidFill>
            </a:rPr>
            <a:t>memory</a:t>
          </a:r>
          <a:r>
            <a:rPr lang="en-US" sz="1400" dirty="0">
              <a:solidFill>
                <a:schemeClr val="tx1">
                  <a:lumMod val="75000"/>
                  <a:lumOff val="25000"/>
                </a:schemeClr>
              </a:solidFill>
            </a:rPr>
            <a:t>, and sleep</a:t>
          </a:r>
        </a:p>
      </dgm:t>
    </dgm:pt>
    <dgm:pt modelId="{38C995E8-64D9-4A73-B680-E21CEC38A8A5}" type="sibTrans" cxnId="{E14F13A8-B705-4B8D-B131-E313E1016298}">
      <dgm:prSet/>
      <dgm:spPr/>
      <dgm:t>
        <a:bodyPr/>
        <a:lstStyle/>
        <a:p>
          <a:endParaRPr lang="en-US"/>
        </a:p>
      </dgm:t>
    </dgm:pt>
    <dgm:pt modelId="{E407142D-21BA-4796-8F31-3C98D7B8376C}" type="parTrans" cxnId="{E14F13A8-B705-4B8D-B131-E313E1016298}">
      <dgm:prSet/>
      <dgm:spPr/>
      <dgm:t>
        <a:bodyPr/>
        <a:lstStyle/>
        <a:p>
          <a:endParaRPr lang="en-US"/>
        </a:p>
      </dgm:t>
    </dgm:pt>
    <dgm:pt modelId="{224CC048-C195-4C73-8B01-A0F2355CA104}">
      <dgm:prSet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Wingdings" panose="05000000000000000000" pitchFamily="2" charset="2"/>
            <a:buChar char="§"/>
            <a:tabLst>
              <a:tab pos="144000" algn="l"/>
            </a:tabLst>
          </a:pPr>
          <a:r>
            <a:rPr lang="en-US" dirty="0"/>
            <a:t>Underlying mechanism</a:t>
          </a:r>
        </a:p>
      </dgm:t>
    </dgm:pt>
    <dgm:pt modelId="{906E608B-CEC0-4BDA-AF48-836829549808}" type="parTrans" cxnId="{FD00D7C8-55D7-4AC9-B9CC-30B63243091A}">
      <dgm:prSet/>
      <dgm:spPr/>
      <dgm:t>
        <a:bodyPr/>
        <a:lstStyle/>
        <a:p>
          <a:endParaRPr lang="en-US"/>
        </a:p>
      </dgm:t>
    </dgm:pt>
    <dgm:pt modelId="{EAE88CE9-8538-4AAF-B393-726F6CC75790}" type="sibTrans" cxnId="{FD00D7C8-55D7-4AC9-B9CC-30B63243091A}">
      <dgm:prSet/>
      <dgm:spPr/>
      <dgm:t>
        <a:bodyPr/>
        <a:lstStyle/>
        <a:p>
          <a:endParaRPr lang="en-US"/>
        </a:p>
      </dgm:t>
    </dgm:pt>
    <dgm:pt modelId="{82355364-F21B-4199-BFC0-F8E19069C9DA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  <a:buFont typeface="Wingdings" panose="05000000000000000000" pitchFamily="2" charset="2"/>
            <a:buChar char="v"/>
            <a:tabLst>
              <a:tab pos="144000" algn="l"/>
            </a:tabLst>
          </a:pPr>
          <a:r>
            <a:rPr lang="en-US" sz="1400" dirty="0">
              <a:solidFill>
                <a:schemeClr val="accent1"/>
              </a:solidFill>
            </a:rPr>
            <a:t> </a:t>
          </a:r>
          <a:r>
            <a:rPr lang="en-US" sz="1400" dirty="0">
              <a:solidFill>
                <a:schemeClr val="tx1">
                  <a:lumMod val="75000"/>
                  <a:lumOff val="25000"/>
                </a:schemeClr>
              </a:solidFill>
            </a:rPr>
            <a:t>Pulsed radiofrequency</a:t>
          </a:r>
          <a:r>
            <a:rPr lang="en-US" sz="1400" dirty="0"/>
            <a:t> </a:t>
          </a:r>
          <a:r>
            <a:rPr lang="en-US" sz="1400" b="1" dirty="0">
              <a:solidFill>
                <a:schemeClr val="accent1"/>
              </a:solidFill>
            </a:rPr>
            <a:t>electromagnetic radiation</a:t>
          </a:r>
        </a:p>
      </dgm:t>
    </dgm:pt>
    <dgm:pt modelId="{64F52867-EFFA-4959-A9E8-01C082276AD3}" type="parTrans" cxnId="{9EE81076-9C62-462A-A5E6-9005FF8F946C}">
      <dgm:prSet/>
      <dgm:spPr/>
      <dgm:t>
        <a:bodyPr/>
        <a:lstStyle/>
        <a:p>
          <a:endParaRPr lang="en-US"/>
        </a:p>
      </dgm:t>
    </dgm:pt>
    <dgm:pt modelId="{38DAABEE-1345-4AFC-BEB0-E0B08B7473C7}" type="sibTrans" cxnId="{9EE81076-9C62-462A-A5E6-9005FF8F946C}">
      <dgm:prSet/>
      <dgm:spPr/>
      <dgm:t>
        <a:bodyPr/>
        <a:lstStyle/>
        <a:p>
          <a:endParaRPr lang="en-US"/>
        </a:p>
      </dgm:t>
    </dgm:pt>
    <dgm:pt modelId="{9175C681-C259-4A6D-AA70-5245696919BA}" type="pres">
      <dgm:prSet presAssocID="{8C17C753-E791-4B6A-ABF9-DEB395D8C9BF}" presName="linear" presStyleCnt="0">
        <dgm:presLayoutVars>
          <dgm:dir/>
          <dgm:animLvl val="lvl"/>
          <dgm:resizeHandles val="exact"/>
        </dgm:presLayoutVars>
      </dgm:prSet>
      <dgm:spPr/>
    </dgm:pt>
    <dgm:pt modelId="{402B7BFD-6E41-4521-9748-5746658D683E}" type="pres">
      <dgm:prSet presAssocID="{77A0324F-8C5E-4DBB-96C9-55DB48A778A4}" presName="parentLin" presStyleCnt="0"/>
      <dgm:spPr/>
    </dgm:pt>
    <dgm:pt modelId="{28C2AB78-E90D-49DC-A936-622B8AD6C478}" type="pres">
      <dgm:prSet presAssocID="{77A0324F-8C5E-4DBB-96C9-55DB48A778A4}" presName="parentLeftMargin" presStyleLbl="node1" presStyleIdx="0" presStyleCnt="3"/>
      <dgm:spPr/>
    </dgm:pt>
    <dgm:pt modelId="{E364CE3E-0780-4D81-BB42-0FBD9051BD60}" type="pres">
      <dgm:prSet presAssocID="{77A0324F-8C5E-4DBB-96C9-55DB48A778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241984-883E-4E23-B7CD-D2FB31360085}" type="pres">
      <dgm:prSet presAssocID="{77A0324F-8C5E-4DBB-96C9-55DB48A778A4}" presName="negativeSpace" presStyleCnt="0"/>
      <dgm:spPr/>
    </dgm:pt>
    <dgm:pt modelId="{E8AF0E57-7CDA-4A30-B98B-C04D8B7DD0B3}" type="pres">
      <dgm:prSet presAssocID="{77A0324F-8C5E-4DBB-96C9-55DB48A778A4}" presName="childText" presStyleLbl="conFgAcc1" presStyleIdx="0" presStyleCnt="3" custScaleY="100785">
        <dgm:presLayoutVars>
          <dgm:bulletEnabled val="1"/>
        </dgm:presLayoutVars>
      </dgm:prSet>
      <dgm:spPr/>
    </dgm:pt>
    <dgm:pt modelId="{B6F39D13-9724-4FFF-9D30-E56DECC2054E}" type="pres">
      <dgm:prSet presAssocID="{651F4595-8884-4A6C-B221-8BCCF3BD31AD}" presName="spaceBetweenRectangles" presStyleCnt="0"/>
      <dgm:spPr/>
    </dgm:pt>
    <dgm:pt modelId="{ABD07A2E-4FBA-43DA-85CD-A0C9E1A99AB7}" type="pres">
      <dgm:prSet presAssocID="{45FEAC4F-53C7-4C62-9499-847ACB7F82BC}" presName="parentLin" presStyleCnt="0"/>
      <dgm:spPr/>
    </dgm:pt>
    <dgm:pt modelId="{E2EB112A-F679-443C-A14E-A26C9941AD42}" type="pres">
      <dgm:prSet presAssocID="{45FEAC4F-53C7-4C62-9499-847ACB7F82BC}" presName="parentLeftMargin" presStyleLbl="node1" presStyleIdx="0" presStyleCnt="3"/>
      <dgm:spPr/>
    </dgm:pt>
    <dgm:pt modelId="{3D3FAD6B-F403-4D7C-9671-8DD871D1A186}" type="pres">
      <dgm:prSet presAssocID="{45FEAC4F-53C7-4C62-9499-847ACB7F82B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138C45-1442-452F-A3B2-C633F07CBA05}" type="pres">
      <dgm:prSet presAssocID="{45FEAC4F-53C7-4C62-9499-847ACB7F82BC}" presName="negativeSpace" presStyleCnt="0"/>
      <dgm:spPr/>
    </dgm:pt>
    <dgm:pt modelId="{3424F704-CC29-423A-AA69-4C831D26031A}" type="pres">
      <dgm:prSet presAssocID="{45FEAC4F-53C7-4C62-9499-847ACB7F82BC}" presName="childText" presStyleLbl="conFgAcc1" presStyleIdx="1" presStyleCnt="3" custScaleY="98700">
        <dgm:presLayoutVars>
          <dgm:bulletEnabled val="1"/>
        </dgm:presLayoutVars>
      </dgm:prSet>
      <dgm:spPr/>
    </dgm:pt>
    <dgm:pt modelId="{A9F04758-9B0C-4FCA-9D09-8BA58170CE95}" type="pres">
      <dgm:prSet presAssocID="{7D1D697A-1DAE-4F3F-B2E2-FB8BA68450CB}" presName="spaceBetweenRectangles" presStyleCnt="0"/>
      <dgm:spPr/>
    </dgm:pt>
    <dgm:pt modelId="{8EEC5895-4766-40EB-B9F1-48C80A3DF097}" type="pres">
      <dgm:prSet presAssocID="{224CC048-C195-4C73-8B01-A0F2355CA104}" presName="parentLin" presStyleCnt="0"/>
      <dgm:spPr/>
    </dgm:pt>
    <dgm:pt modelId="{614CAB68-67A3-4756-9348-BEA88568A216}" type="pres">
      <dgm:prSet presAssocID="{224CC048-C195-4C73-8B01-A0F2355CA104}" presName="parentLeftMargin" presStyleLbl="node1" presStyleIdx="1" presStyleCnt="3"/>
      <dgm:spPr/>
    </dgm:pt>
    <dgm:pt modelId="{C0E8E134-68F3-430E-908F-3A8491F10BC2}" type="pres">
      <dgm:prSet presAssocID="{224CC048-C195-4C73-8B01-A0F2355CA10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1087F48-D642-4C9F-A428-B5EDE43C8383}" type="pres">
      <dgm:prSet presAssocID="{224CC048-C195-4C73-8B01-A0F2355CA104}" presName="negativeSpace" presStyleCnt="0"/>
      <dgm:spPr/>
    </dgm:pt>
    <dgm:pt modelId="{301BFF10-DDC1-4D18-88FC-3AAC8E012A94}" type="pres">
      <dgm:prSet presAssocID="{224CC048-C195-4C73-8B01-A0F2355CA104}" presName="childText" presStyleLbl="conFgAcc1" presStyleIdx="2" presStyleCnt="3" custScaleY="98426">
        <dgm:presLayoutVars>
          <dgm:bulletEnabled val="1"/>
        </dgm:presLayoutVars>
      </dgm:prSet>
      <dgm:spPr/>
    </dgm:pt>
  </dgm:ptLst>
  <dgm:cxnLst>
    <dgm:cxn modelId="{5F789914-5ACB-40A8-868F-99D5F7CB78AF}" type="presOf" srcId="{224CC048-C195-4C73-8B01-A0F2355CA104}" destId="{614CAB68-67A3-4756-9348-BEA88568A216}" srcOrd="0" destOrd="0" presId="urn:microsoft.com/office/officeart/2005/8/layout/list1"/>
    <dgm:cxn modelId="{169B3423-ABA4-4CD2-AFC2-6675B3F15EF9}" srcId="{77A0324F-8C5E-4DBB-96C9-55DB48A778A4}" destId="{392C0583-F5A4-41B1-A129-40EB989759CA}" srcOrd="2" destOrd="0" parTransId="{D3CF6697-B359-4FC8-B592-193F54DDFC77}" sibTransId="{20689C66-E6A5-42E0-86EA-8719AC20EA90}"/>
    <dgm:cxn modelId="{0D555B32-ED68-4AF8-9400-E076D33D9103}" type="presOf" srcId="{2055B2BA-0115-4075-BB72-CDFDE0EB1296}" destId="{3424F704-CC29-423A-AA69-4C831D26031A}" srcOrd="0" destOrd="0" presId="urn:microsoft.com/office/officeart/2005/8/layout/list1"/>
    <dgm:cxn modelId="{5D68EC3A-5A34-49F6-963B-9A47C5D32C3E}" srcId="{2055B2BA-0115-4075-BB72-CDFDE0EB1296}" destId="{2F35AC71-01A8-4AE9-9EB5-F341793CF448}" srcOrd="0" destOrd="0" parTransId="{F962A4BE-8F8E-4DD8-898B-37AA59473DAC}" sibTransId="{6B46A524-3897-4EC9-B7D8-DEC0EB805E2D}"/>
    <dgm:cxn modelId="{FF041440-FE4D-4EEC-ABF1-D9784510F0BA}" type="presOf" srcId="{8C17C753-E791-4B6A-ABF9-DEB395D8C9BF}" destId="{9175C681-C259-4A6D-AA70-5245696919BA}" srcOrd="0" destOrd="0" presId="urn:microsoft.com/office/officeart/2005/8/layout/list1"/>
    <dgm:cxn modelId="{D7E35D5B-106A-4A92-9B63-D8CF32909AE5}" type="presOf" srcId="{B46AA371-C512-40C3-BEE9-51C1AA03F9AC}" destId="{E8AF0E57-7CDA-4A30-B98B-C04D8B7DD0B3}" srcOrd="0" destOrd="2" presId="urn:microsoft.com/office/officeart/2005/8/layout/list1"/>
    <dgm:cxn modelId="{65DCA55F-6E2D-4818-88D7-3591DEAE55DD}" srcId="{8C17C753-E791-4B6A-ABF9-DEB395D8C9BF}" destId="{45FEAC4F-53C7-4C62-9499-847ACB7F82BC}" srcOrd="1" destOrd="0" parTransId="{4A8F55C9-AEE5-461B-840C-7E7D81EB95AE}" sibTransId="{7D1D697A-1DAE-4F3F-B2E2-FB8BA68450CB}"/>
    <dgm:cxn modelId="{18AC6765-1515-4185-A603-95964F38602D}" type="presOf" srcId="{2F35AC71-01A8-4AE9-9EB5-F341793CF448}" destId="{3424F704-CC29-423A-AA69-4C831D26031A}" srcOrd="0" destOrd="1" presId="urn:microsoft.com/office/officeart/2005/8/layout/list1"/>
    <dgm:cxn modelId="{278CFB52-F39D-4A06-A4B1-B55877533E37}" type="presOf" srcId="{82355364-F21B-4199-BFC0-F8E19069C9DA}" destId="{301BFF10-DDC1-4D18-88FC-3AAC8E012A94}" srcOrd="0" destOrd="0" presId="urn:microsoft.com/office/officeart/2005/8/layout/list1"/>
    <dgm:cxn modelId="{2EFFF454-608D-41B3-99EB-B6D672EDC82F}" type="presOf" srcId="{77A0324F-8C5E-4DBB-96C9-55DB48A778A4}" destId="{28C2AB78-E90D-49DC-A936-622B8AD6C478}" srcOrd="0" destOrd="0" presId="urn:microsoft.com/office/officeart/2005/8/layout/list1"/>
    <dgm:cxn modelId="{9EE81076-9C62-462A-A5E6-9005FF8F946C}" srcId="{224CC048-C195-4C73-8B01-A0F2355CA104}" destId="{82355364-F21B-4199-BFC0-F8E19069C9DA}" srcOrd="0" destOrd="0" parTransId="{64F52867-EFFA-4959-A9E8-01C082276AD3}" sibTransId="{38DAABEE-1345-4AFC-BEB0-E0B08B7473C7}"/>
    <dgm:cxn modelId="{5B030A7B-2162-4125-B99A-21DCFC5FCA90}" srcId="{45FEAC4F-53C7-4C62-9499-847ACB7F82BC}" destId="{BA6AA659-399A-48ED-9C93-116900CF85C6}" srcOrd="1" destOrd="0" parTransId="{E21674B5-CBA3-4308-86F0-F1A40B400CED}" sibTransId="{D5864337-FAC7-4655-8373-6034274C50B7}"/>
    <dgm:cxn modelId="{26032281-1F43-4EA3-9245-CD075DA81260}" type="presOf" srcId="{392C0583-F5A4-41B1-A129-40EB989759CA}" destId="{E8AF0E57-7CDA-4A30-B98B-C04D8B7DD0B3}" srcOrd="0" destOrd="3" presId="urn:microsoft.com/office/officeart/2005/8/layout/list1"/>
    <dgm:cxn modelId="{1E08AB95-CF2D-4702-BB50-823395F6F546}" srcId="{279CFB0C-2EAF-497C-BFC4-71892737F0E9}" destId="{B46AA371-C512-40C3-BEE9-51C1AA03F9AC}" srcOrd="0" destOrd="0" parTransId="{C605EFC0-A608-493C-9597-3B7CB10A1174}" sibTransId="{5F913DE9-2A5A-447E-8773-23C97CB822CF}"/>
    <dgm:cxn modelId="{7E5D3999-FE69-4E12-B4BE-1D92B4C3D462}" srcId="{8C17C753-E791-4B6A-ABF9-DEB395D8C9BF}" destId="{77A0324F-8C5E-4DBB-96C9-55DB48A778A4}" srcOrd="0" destOrd="0" parTransId="{D53AB147-EA9B-4361-8400-F34F7DB61EB8}" sibTransId="{651F4595-8884-4A6C-B221-8BCCF3BD31AD}"/>
    <dgm:cxn modelId="{1B0BE19A-2A0A-4EAD-9A37-FF7A01D76C49}" srcId="{45FEAC4F-53C7-4C62-9499-847ACB7F82BC}" destId="{2055B2BA-0115-4075-BB72-CDFDE0EB1296}" srcOrd="0" destOrd="0" parTransId="{2203ADE6-B48A-48A9-AC4D-15C571DC8D48}" sibTransId="{F6B4D143-FDDA-4F37-B5D7-A5D2C8DA646A}"/>
    <dgm:cxn modelId="{34C25FA3-58C7-4A6C-9713-4F856E17F6ED}" type="presOf" srcId="{CD813BAA-9118-4AFA-AE14-F25D28E20FA1}" destId="{3424F704-CC29-423A-AA69-4C831D26031A}" srcOrd="0" destOrd="3" presId="urn:microsoft.com/office/officeart/2005/8/layout/list1"/>
    <dgm:cxn modelId="{E14F13A8-B705-4B8D-B131-E313E1016298}" srcId="{BA6AA659-399A-48ED-9C93-116900CF85C6}" destId="{CD813BAA-9118-4AFA-AE14-F25D28E20FA1}" srcOrd="0" destOrd="0" parTransId="{E407142D-21BA-4796-8F31-3C98D7B8376C}" sibTransId="{38C995E8-64D9-4A73-B680-E21CEC38A8A5}"/>
    <dgm:cxn modelId="{CDFAB7B9-EF07-4A93-84BA-E957BABAB247}" type="presOf" srcId="{32004E83-F37B-4AFD-9123-E9923FF27A9E}" destId="{E8AF0E57-7CDA-4A30-B98B-C04D8B7DD0B3}" srcOrd="0" destOrd="0" presId="urn:microsoft.com/office/officeart/2005/8/layout/list1"/>
    <dgm:cxn modelId="{FD00D7C8-55D7-4AC9-B9CC-30B63243091A}" srcId="{8C17C753-E791-4B6A-ABF9-DEB395D8C9BF}" destId="{224CC048-C195-4C73-8B01-A0F2355CA104}" srcOrd="2" destOrd="0" parTransId="{906E608B-CEC0-4BDA-AF48-836829549808}" sibTransId="{EAE88CE9-8538-4AAF-B393-726F6CC75790}"/>
    <dgm:cxn modelId="{F76412CD-1D8F-4826-B7F1-C5AE70CF55B6}" type="presOf" srcId="{224CC048-C195-4C73-8B01-A0F2355CA104}" destId="{C0E8E134-68F3-430E-908F-3A8491F10BC2}" srcOrd="1" destOrd="0" presId="urn:microsoft.com/office/officeart/2005/8/layout/list1"/>
    <dgm:cxn modelId="{767ACED0-20B0-4D2D-91AC-462F03D39FCD}" type="presOf" srcId="{45FEAC4F-53C7-4C62-9499-847ACB7F82BC}" destId="{3D3FAD6B-F403-4D7C-9671-8DD871D1A186}" srcOrd="1" destOrd="0" presId="urn:microsoft.com/office/officeart/2005/8/layout/list1"/>
    <dgm:cxn modelId="{11B978D8-578B-4E0D-A17B-6825B4BD0C41}" type="presOf" srcId="{279CFB0C-2EAF-497C-BFC4-71892737F0E9}" destId="{E8AF0E57-7CDA-4A30-B98B-C04D8B7DD0B3}" srcOrd="0" destOrd="1" presId="urn:microsoft.com/office/officeart/2005/8/layout/list1"/>
    <dgm:cxn modelId="{EF89E1D8-9445-499B-BE2C-EDBF26AD93D7}" type="presOf" srcId="{45FEAC4F-53C7-4C62-9499-847ACB7F82BC}" destId="{E2EB112A-F679-443C-A14E-A26C9941AD42}" srcOrd="0" destOrd="0" presId="urn:microsoft.com/office/officeart/2005/8/layout/list1"/>
    <dgm:cxn modelId="{6C9B05E8-8EBD-40F5-9A18-D6C75391120D}" type="presOf" srcId="{77A0324F-8C5E-4DBB-96C9-55DB48A778A4}" destId="{E364CE3E-0780-4D81-BB42-0FBD9051BD60}" srcOrd="1" destOrd="0" presId="urn:microsoft.com/office/officeart/2005/8/layout/list1"/>
    <dgm:cxn modelId="{D3C562E9-2DE9-46B4-843D-8B0825968C30}" srcId="{77A0324F-8C5E-4DBB-96C9-55DB48A778A4}" destId="{279CFB0C-2EAF-497C-BFC4-71892737F0E9}" srcOrd="1" destOrd="0" parTransId="{95276D52-ED07-41DF-ADEF-88801078DA13}" sibTransId="{0CAC890C-0A3F-4262-AD1F-C06488E91D5F}"/>
    <dgm:cxn modelId="{371A20F6-8469-4A81-A006-FD63B6871946}" srcId="{77A0324F-8C5E-4DBB-96C9-55DB48A778A4}" destId="{32004E83-F37B-4AFD-9123-E9923FF27A9E}" srcOrd="0" destOrd="0" parTransId="{EA47C828-1345-43AA-8819-B9988F60A601}" sibTransId="{AD62BC76-4AFE-4EF8-907D-A9E2BF7FD28C}"/>
    <dgm:cxn modelId="{944EB9FE-5619-4EA3-8002-CB79B257894A}" type="presOf" srcId="{BA6AA659-399A-48ED-9C93-116900CF85C6}" destId="{3424F704-CC29-423A-AA69-4C831D26031A}" srcOrd="0" destOrd="2" presId="urn:microsoft.com/office/officeart/2005/8/layout/list1"/>
    <dgm:cxn modelId="{487F5E42-49D3-497D-A20F-8A9087F87BCD}" type="presParOf" srcId="{9175C681-C259-4A6D-AA70-5245696919BA}" destId="{402B7BFD-6E41-4521-9748-5746658D683E}" srcOrd="0" destOrd="0" presId="urn:microsoft.com/office/officeart/2005/8/layout/list1"/>
    <dgm:cxn modelId="{0EBA4537-96EC-45CB-B8ED-B3E6D102BDAC}" type="presParOf" srcId="{402B7BFD-6E41-4521-9748-5746658D683E}" destId="{28C2AB78-E90D-49DC-A936-622B8AD6C478}" srcOrd="0" destOrd="0" presId="urn:microsoft.com/office/officeart/2005/8/layout/list1"/>
    <dgm:cxn modelId="{E9F9B755-B038-436A-8B56-2FC965B90096}" type="presParOf" srcId="{402B7BFD-6E41-4521-9748-5746658D683E}" destId="{E364CE3E-0780-4D81-BB42-0FBD9051BD60}" srcOrd="1" destOrd="0" presId="urn:microsoft.com/office/officeart/2005/8/layout/list1"/>
    <dgm:cxn modelId="{9884971E-43B7-4F8C-BA65-BEBD7C0A9849}" type="presParOf" srcId="{9175C681-C259-4A6D-AA70-5245696919BA}" destId="{1F241984-883E-4E23-B7CD-D2FB31360085}" srcOrd="1" destOrd="0" presId="urn:microsoft.com/office/officeart/2005/8/layout/list1"/>
    <dgm:cxn modelId="{5BD67930-FB18-4C7A-9AC4-7CD1770D9088}" type="presParOf" srcId="{9175C681-C259-4A6D-AA70-5245696919BA}" destId="{E8AF0E57-7CDA-4A30-B98B-C04D8B7DD0B3}" srcOrd="2" destOrd="0" presId="urn:microsoft.com/office/officeart/2005/8/layout/list1"/>
    <dgm:cxn modelId="{22773C5C-3247-4DF2-B2BD-1F3CB8CC39E6}" type="presParOf" srcId="{9175C681-C259-4A6D-AA70-5245696919BA}" destId="{B6F39D13-9724-4FFF-9D30-E56DECC2054E}" srcOrd="3" destOrd="0" presId="urn:microsoft.com/office/officeart/2005/8/layout/list1"/>
    <dgm:cxn modelId="{2749D708-ED9B-45D9-9967-1246BD219BA3}" type="presParOf" srcId="{9175C681-C259-4A6D-AA70-5245696919BA}" destId="{ABD07A2E-4FBA-43DA-85CD-A0C9E1A99AB7}" srcOrd="4" destOrd="0" presId="urn:microsoft.com/office/officeart/2005/8/layout/list1"/>
    <dgm:cxn modelId="{F0ED6BF7-42DC-4DB5-A645-533AC46E3C18}" type="presParOf" srcId="{ABD07A2E-4FBA-43DA-85CD-A0C9E1A99AB7}" destId="{E2EB112A-F679-443C-A14E-A26C9941AD42}" srcOrd="0" destOrd="0" presId="urn:microsoft.com/office/officeart/2005/8/layout/list1"/>
    <dgm:cxn modelId="{69FF3588-2C10-4974-8669-8C9A2491E333}" type="presParOf" srcId="{ABD07A2E-4FBA-43DA-85CD-A0C9E1A99AB7}" destId="{3D3FAD6B-F403-4D7C-9671-8DD871D1A186}" srcOrd="1" destOrd="0" presId="urn:microsoft.com/office/officeart/2005/8/layout/list1"/>
    <dgm:cxn modelId="{8EE75A15-8B13-46F1-81FD-797D80D032E5}" type="presParOf" srcId="{9175C681-C259-4A6D-AA70-5245696919BA}" destId="{8B138C45-1442-452F-A3B2-C633F07CBA05}" srcOrd="5" destOrd="0" presId="urn:microsoft.com/office/officeart/2005/8/layout/list1"/>
    <dgm:cxn modelId="{B623D487-B118-48A9-BFE1-4B15AB05E7A6}" type="presParOf" srcId="{9175C681-C259-4A6D-AA70-5245696919BA}" destId="{3424F704-CC29-423A-AA69-4C831D26031A}" srcOrd="6" destOrd="0" presId="urn:microsoft.com/office/officeart/2005/8/layout/list1"/>
    <dgm:cxn modelId="{A33EA264-2A75-4EF2-8A48-0731BC19F33A}" type="presParOf" srcId="{9175C681-C259-4A6D-AA70-5245696919BA}" destId="{A9F04758-9B0C-4FCA-9D09-8BA58170CE95}" srcOrd="7" destOrd="0" presId="urn:microsoft.com/office/officeart/2005/8/layout/list1"/>
    <dgm:cxn modelId="{A81D047C-2944-4DD6-9F94-D2A3680D4B95}" type="presParOf" srcId="{9175C681-C259-4A6D-AA70-5245696919BA}" destId="{8EEC5895-4766-40EB-B9F1-48C80A3DF097}" srcOrd="8" destOrd="0" presId="urn:microsoft.com/office/officeart/2005/8/layout/list1"/>
    <dgm:cxn modelId="{8A524BE7-D9EA-4C2E-84C2-71BE10F6734D}" type="presParOf" srcId="{8EEC5895-4766-40EB-B9F1-48C80A3DF097}" destId="{614CAB68-67A3-4756-9348-BEA88568A216}" srcOrd="0" destOrd="0" presId="urn:microsoft.com/office/officeart/2005/8/layout/list1"/>
    <dgm:cxn modelId="{FCFEF02E-6C3E-4D21-9B2B-71B894FC30C1}" type="presParOf" srcId="{8EEC5895-4766-40EB-B9F1-48C80A3DF097}" destId="{C0E8E134-68F3-430E-908F-3A8491F10BC2}" srcOrd="1" destOrd="0" presId="urn:microsoft.com/office/officeart/2005/8/layout/list1"/>
    <dgm:cxn modelId="{0F811CF9-7067-4F90-936F-9350F7F83CD8}" type="presParOf" srcId="{9175C681-C259-4A6D-AA70-5245696919BA}" destId="{E1087F48-D642-4C9F-A428-B5EDE43C8383}" srcOrd="9" destOrd="0" presId="urn:microsoft.com/office/officeart/2005/8/layout/list1"/>
    <dgm:cxn modelId="{53F47CAA-C738-4FA8-BDC6-EE254E8AF63A}" type="presParOf" srcId="{9175C681-C259-4A6D-AA70-5245696919BA}" destId="{301BFF10-DDC1-4D18-88FC-3AAC8E012A9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E9ACF0-9008-4CA4-9F03-5478EA732B2B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2889D60-A666-49B8-8600-B9BC895A6A2C}">
      <dgm:prSet/>
      <dgm:spPr/>
      <dgm:t>
        <a:bodyPr/>
        <a:lstStyle/>
        <a:p>
          <a:r>
            <a:rPr lang="en-US" b="1" dirty="0">
              <a:latin typeface="Trebuchet MS" panose="020B0603020202020204"/>
            </a:rPr>
            <a:t>Integration</a:t>
          </a:r>
          <a:r>
            <a:rPr lang="en-US" b="1" dirty="0"/>
            <a:t> of </a:t>
          </a:r>
          <a:r>
            <a:rPr lang="en-US" b="1" dirty="0">
              <a:latin typeface="Trebuchet MS" panose="020B0603020202020204"/>
            </a:rPr>
            <a:t>attack</a:t>
          </a:r>
          <a:endParaRPr lang="en-US" b="1" dirty="0"/>
        </a:p>
      </dgm:t>
    </dgm:pt>
    <dgm:pt modelId="{243828F0-6E75-49FF-AE60-E2BF502CB47A}" type="parTrans" cxnId="{F3C355B3-76B1-4874-879F-A77A68730CE6}">
      <dgm:prSet/>
      <dgm:spPr/>
      <dgm:t>
        <a:bodyPr/>
        <a:lstStyle/>
        <a:p>
          <a:endParaRPr lang="en-US"/>
        </a:p>
      </dgm:t>
    </dgm:pt>
    <dgm:pt modelId="{994C4235-30DA-46A7-8351-4C555B2BE233}" type="sibTrans" cxnId="{F3C355B3-76B1-4874-879F-A77A68730CE6}">
      <dgm:prSet/>
      <dgm:spPr/>
      <dgm:t>
        <a:bodyPr/>
        <a:lstStyle/>
        <a:p>
          <a:endParaRPr lang="en-US"/>
        </a:p>
      </dgm:t>
    </dgm:pt>
    <dgm:pt modelId="{63D4B77A-4F83-477A-AA56-53FA91E74B91}">
      <dgm:prSet custT="1"/>
      <dgm:spPr/>
      <dgm:t>
        <a:bodyPr/>
        <a:lstStyle/>
        <a:p>
          <a:pPr rtl="0"/>
          <a:r>
            <a:rPr lang="en-US" sz="1400">
              <a:latin typeface="Trebuchet MS" panose="020B0603020202020204"/>
            </a:rPr>
            <a:t>Explore different approaches</a:t>
          </a:r>
          <a:endParaRPr lang="en-US" sz="1400" dirty="0"/>
        </a:p>
      </dgm:t>
    </dgm:pt>
    <dgm:pt modelId="{63E45434-15F3-49F8-9099-7B51C3F23AED}" type="parTrans" cxnId="{305FCC16-56D3-4844-A473-5A1D5DA51994}">
      <dgm:prSet/>
      <dgm:spPr/>
      <dgm:t>
        <a:bodyPr/>
        <a:lstStyle/>
        <a:p>
          <a:endParaRPr lang="en-US"/>
        </a:p>
      </dgm:t>
    </dgm:pt>
    <dgm:pt modelId="{E7412717-6C06-4DD6-AE9F-7923E555E562}" type="sibTrans" cxnId="{305FCC16-56D3-4844-A473-5A1D5DA51994}">
      <dgm:prSet/>
      <dgm:spPr/>
      <dgm:t>
        <a:bodyPr/>
        <a:lstStyle/>
        <a:p>
          <a:endParaRPr lang="en-US"/>
        </a:p>
      </dgm:t>
    </dgm:pt>
    <dgm:pt modelId="{2F9AE164-CF16-4A42-B3C6-8F78C76EBD07}">
      <dgm:prSet phldr="0" custT="1"/>
      <dgm:spPr/>
      <dgm:t>
        <a:bodyPr/>
        <a:lstStyle/>
        <a:p>
          <a:pPr rtl="0"/>
          <a:r>
            <a:rPr lang="en-US" sz="1000" dirty="0">
              <a:latin typeface="Trebuchet MS" panose="020B0603020202020204"/>
            </a:rPr>
            <a:t> Model changes of acetylcholine</a:t>
          </a:r>
          <a:endParaRPr lang="en-US" sz="1000" dirty="0"/>
        </a:p>
      </dgm:t>
    </dgm:pt>
    <dgm:pt modelId="{77528945-307B-4406-B65D-1F5F46319D2B}" type="parTrans" cxnId="{2823916D-02DE-453E-8967-B2D9A1BEF3E7}">
      <dgm:prSet/>
      <dgm:spPr/>
      <dgm:t>
        <a:bodyPr/>
        <a:lstStyle/>
        <a:p>
          <a:endParaRPr lang="en-US"/>
        </a:p>
      </dgm:t>
    </dgm:pt>
    <dgm:pt modelId="{DDAB5C3E-C69B-4DC3-B9E7-A812890D43E0}" type="sibTrans" cxnId="{2823916D-02DE-453E-8967-B2D9A1BEF3E7}">
      <dgm:prSet/>
      <dgm:spPr/>
      <dgm:t>
        <a:bodyPr/>
        <a:lstStyle/>
        <a:p>
          <a:endParaRPr lang="en-US"/>
        </a:p>
      </dgm:t>
    </dgm:pt>
    <dgm:pt modelId="{23B4A525-D236-49C4-8F6A-F74E58FBD2DE}">
      <dgm:prSet custT="1"/>
      <dgm:spPr/>
      <dgm:t>
        <a:bodyPr/>
        <a:lstStyle/>
        <a:p>
          <a:pPr rtl="0"/>
          <a:r>
            <a:rPr lang="en-US" sz="1000" dirty="0">
              <a:latin typeface="Trebuchet MS" panose="020B0603020202020204"/>
            </a:rPr>
            <a:t> Model impact on structure</a:t>
          </a:r>
          <a:endParaRPr lang="en-US" sz="1000" dirty="0"/>
        </a:p>
      </dgm:t>
    </dgm:pt>
    <dgm:pt modelId="{25054A2B-BEEE-445B-A9CD-18D0E00E34BC}" type="parTrans" cxnId="{2D201B46-A009-4FD3-9C49-27B3A73D03AE}">
      <dgm:prSet/>
      <dgm:spPr/>
      <dgm:t>
        <a:bodyPr/>
        <a:lstStyle/>
        <a:p>
          <a:endParaRPr lang="en-US"/>
        </a:p>
      </dgm:t>
    </dgm:pt>
    <dgm:pt modelId="{47F9FD9F-332E-4DF9-B6F9-775475F4B0F6}" type="sibTrans" cxnId="{2D201B46-A009-4FD3-9C49-27B3A73D03AE}">
      <dgm:prSet/>
      <dgm:spPr/>
      <dgm:t>
        <a:bodyPr/>
        <a:lstStyle/>
        <a:p>
          <a:endParaRPr lang="en-US"/>
        </a:p>
      </dgm:t>
    </dgm:pt>
    <dgm:pt modelId="{FD1667A5-027F-4738-9E9D-11E3CF72724F}">
      <dgm:prSet custT="1"/>
      <dgm:spPr/>
      <dgm:t>
        <a:bodyPr/>
        <a:lstStyle/>
        <a:p>
          <a:pPr rtl="0"/>
          <a:r>
            <a:rPr lang="en-US" sz="1400">
              <a:latin typeface="Trebuchet MS" panose="020B0603020202020204"/>
            </a:rPr>
            <a:t>Validate impact</a:t>
          </a:r>
          <a:endParaRPr lang="en-US" sz="1400"/>
        </a:p>
      </dgm:t>
    </dgm:pt>
    <dgm:pt modelId="{36AE0AA0-D4AF-40AE-8A2C-BCBEC09AE10A}" type="parTrans" cxnId="{9794D419-E537-448C-88F2-33A97D4C57DB}">
      <dgm:prSet/>
      <dgm:spPr/>
      <dgm:t>
        <a:bodyPr/>
        <a:lstStyle/>
        <a:p>
          <a:endParaRPr lang="en-US"/>
        </a:p>
      </dgm:t>
    </dgm:pt>
    <dgm:pt modelId="{05AB4401-D2A0-4AA9-B532-D401FB21B0D2}" type="sibTrans" cxnId="{9794D419-E537-448C-88F2-33A97D4C57DB}">
      <dgm:prSet/>
      <dgm:spPr/>
      <dgm:t>
        <a:bodyPr/>
        <a:lstStyle/>
        <a:p>
          <a:endParaRPr lang="en-US"/>
        </a:p>
      </dgm:t>
    </dgm:pt>
    <dgm:pt modelId="{E8FC2C33-8F7E-4D89-8416-222DE7AFD861}">
      <dgm:prSet phldr="0" custT="1"/>
      <dgm:spPr/>
      <dgm:t>
        <a:bodyPr/>
        <a:lstStyle/>
        <a:p>
          <a:pPr rtl="0"/>
          <a:r>
            <a:rPr lang="en-US" sz="1000">
              <a:latin typeface="Trebuchet MS" panose="020B0603020202020204"/>
            </a:rPr>
            <a:t> Compare to expected changes</a:t>
          </a:r>
          <a:endParaRPr lang="en-US" sz="1000" dirty="0"/>
        </a:p>
      </dgm:t>
    </dgm:pt>
    <dgm:pt modelId="{E3D49F73-18FE-4A4F-AB46-69ACC8990DC0}" type="parTrans" cxnId="{8A62851A-55A7-4551-B59A-E8D4D65CAB5D}">
      <dgm:prSet/>
      <dgm:spPr/>
      <dgm:t>
        <a:bodyPr/>
        <a:lstStyle/>
        <a:p>
          <a:endParaRPr lang="en-US"/>
        </a:p>
      </dgm:t>
    </dgm:pt>
    <dgm:pt modelId="{0E854F98-3976-4C1B-B6E5-BFB52FEB573D}" type="sibTrans" cxnId="{8A62851A-55A7-4551-B59A-E8D4D65CAB5D}">
      <dgm:prSet/>
      <dgm:spPr/>
      <dgm:t>
        <a:bodyPr/>
        <a:lstStyle/>
        <a:p>
          <a:endParaRPr lang="en-US"/>
        </a:p>
      </dgm:t>
    </dgm:pt>
    <dgm:pt modelId="{742432B3-68C9-4292-B01F-870F1D18537F}">
      <dgm:prSet custT="1"/>
      <dgm:spPr/>
      <dgm:t>
        <a:bodyPr/>
        <a:lstStyle/>
        <a:p>
          <a:pPr rtl="0"/>
          <a:r>
            <a:rPr lang="en-US" sz="1000" dirty="0">
              <a:latin typeface="Trebuchet MS" panose="020B0603020202020204"/>
            </a:rPr>
            <a:t> Ensure relation to cognitive</a:t>
          </a:r>
          <a:r>
            <a:rPr lang="en-US" sz="1000" dirty="0"/>
            <a:t> Process </a:t>
          </a:r>
        </a:p>
      </dgm:t>
    </dgm:pt>
    <dgm:pt modelId="{C31682E8-2DD9-4C86-B12B-BC7F231A6108}" type="parTrans" cxnId="{F8E63AB8-8B0A-4E52-B3D4-3E4774FFF753}">
      <dgm:prSet/>
      <dgm:spPr/>
      <dgm:t>
        <a:bodyPr/>
        <a:lstStyle/>
        <a:p>
          <a:endParaRPr lang="en-US"/>
        </a:p>
      </dgm:t>
    </dgm:pt>
    <dgm:pt modelId="{DFF960E0-6689-49D5-A348-9130556EA80A}" type="sibTrans" cxnId="{F8E63AB8-8B0A-4E52-B3D4-3E4774FFF753}">
      <dgm:prSet/>
      <dgm:spPr/>
      <dgm:t>
        <a:bodyPr/>
        <a:lstStyle/>
        <a:p>
          <a:endParaRPr lang="en-US"/>
        </a:p>
      </dgm:t>
    </dgm:pt>
    <dgm:pt modelId="{8957A94E-40FA-4C98-97B6-C0C019D26E92}">
      <dgm:prSet/>
      <dgm:spPr/>
      <dgm:t>
        <a:bodyPr/>
        <a:lstStyle/>
        <a:p>
          <a:r>
            <a:rPr lang="en-US" b="1" dirty="0"/>
            <a:t>Design countermeasure</a:t>
          </a:r>
        </a:p>
      </dgm:t>
    </dgm:pt>
    <dgm:pt modelId="{0CFF1197-31A1-425C-818C-9E90790BBA87}" type="parTrans" cxnId="{4A8DE1EE-2F98-47EE-84D9-6E216CE8F739}">
      <dgm:prSet/>
      <dgm:spPr/>
      <dgm:t>
        <a:bodyPr/>
        <a:lstStyle/>
        <a:p>
          <a:endParaRPr lang="en-US"/>
        </a:p>
      </dgm:t>
    </dgm:pt>
    <dgm:pt modelId="{7375E0D5-1C36-4697-9A67-3B1DDC38BB12}" type="sibTrans" cxnId="{4A8DE1EE-2F98-47EE-84D9-6E216CE8F739}">
      <dgm:prSet/>
      <dgm:spPr/>
      <dgm:t>
        <a:bodyPr/>
        <a:lstStyle/>
        <a:p>
          <a:endParaRPr lang="en-US"/>
        </a:p>
      </dgm:t>
    </dgm:pt>
    <dgm:pt modelId="{69B3988B-D3C0-4F57-B277-6DEBBB490239}">
      <dgm:prSet/>
      <dgm:spPr/>
      <dgm:t>
        <a:bodyPr/>
        <a:lstStyle/>
        <a:p>
          <a:pPr rtl="0"/>
          <a:r>
            <a:rPr lang="en-US" dirty="0">
              <a:latin typeface="Trebuchet MS" panose="020B0603020202020204"/>
            </a:rPr>
            <a:t>Integrate BCI</a:t>
          </a:r>
          <a:r>
            <a:rPr lang="en-US" dirty="0"/>
            <a:t> </a:t>
          </a:r>
          <a:r>
            <a:rPr lang="en-US" dirty="0">
              <a:latin typeface="Trebuchet MS" panose="020B0603020202020204"/>
            </a:rPr>
            <a:t>in the</a:t>
          </a:r>
          <a:r>
            <a:rPr lang="en-US" dirty="0"/>
            <a:t> simulation</a:t>
          </a:r>
        </a:p>
      </dgm:t>
    </dgm:pt>
    <dgm:pt modelId="{0886ABD4-007C-4589-A9FC-0314D8721AA8}" type="parTrans" cxnId="{7DC2E725-0440-45C5-8588-E9AE7E62C50D}">
      <dgm:prSet/>
      <dgm:spPr/>
      <dgm:t>
        <a:bodyPr/>
        <a:lstStyle/>
        <a:p>
          <a:endParaRPr lang="en-US"/>
        </a:p>
      </dgm:t>
    </dgm:pt>
    <dgm:pt modelId="{8DF48C06-9D19-472B-B9BB-7B3130F6270A}" type="sibTrans" cxnId="{7DC2E725-0440-45C5-8588-E9AE7E62C50D}">
      <dgm:prSet/>
      <dgm:spPr/>
      <dgm:t>
        <a:bodyPr/>
        <a:lstStyle/>
        <a:p>
          <a:endParaRPr lang="en-US"/>
        </a:p>
      </dgm:t>
    </dgm:pt>
    <dgm:pt modelId="{CCC3CAC7-8C6F-4896-B70A-523ACFF9B15C}">
      <dgm:prSet/>
      <dgm:spPr/>
      <dgm:t>
        <a:bodyPr/>
        <a:lstStyle/>
        <a:p>
          <a:pPr rtl="0"/>
          <a:r>
            <a:rPr lang="en-US" dirty="0"/>
            <a:t>Create </a:t>
          </a:r>
          <a:r>
            <a:rPr lang="en-US" dirty="0">
              <a:latin typeface="Trebuchet MS" panose="020B0603020202020204"/>
            </a:rPr>
            <a:t>multiple algorithms</a:t>
          </a:r>
          <a:endParaRPr lang="en-US" dirty="0"/>
        </a:p>
      </dgm:t>
    </dgm:pt>
    <dgm:pt modelId="{476F4C92-E909-4FFB-A310-FFBB279A0EEA}" type="parTrans" cxnId="{C0C3E893-BAD5-43B7-B077-5A326238F3C1}">
      <dgm:prSet/>
      <dgm:spPr/>
      <dgm:t>
        <a:bodyPr/>
        <a:lstStyle/>
        <a:p>
          <a:endParaRPr lang="en-US"/>
        </a:p>
      </dgm:t>
    </dgm:pt>
    <dgm:pt modelId="{FAD39C6B-77DE-4264-B7F0-B980957256DB}" type="sibTrans" cxnId="{C0C3E893-BAD5-43B7-B077-5A326238F3C1}">
      <dgm:prSet/>
      <dgm:spPr/>
      <dgm:t>
        <a:bodyPr/>
        <a:lstStyle/>
        <a:p>
          <a:endParaRPr lang="en-US"/>
        </a:p>
      </dgm:t>
    </dgm:pt>
    <dgm:pt modelId="{3901C247-5F15-4876-A6D3-3C5B7391D1C6}">
      <dgm:prSet/>
      <dgm:spPr/>
      <dgm:t>
        <a:bodyPr/>
        <a:lstStyle/>
        <a:p>
          <a:r>
            <a:rPr lang="en-US" dirty="0"/>
            <a:t>Measure efficacy</a:t>
          </a:r>
        </a:p>
      </dgm:t>
    </dgm:pt>
    <dgm:pt modelId="{33E13E7B-68E4-456E-B5B4-EA990D80CAB8}" type="parTrans" cxnId="{FDE7BB7A-1BE4-43FE-9B56-44165933B3E7}">
      <dgm:prSet/>
      <dgm:spPr/>
      <dgm:t>
        <a:bodyPr/>
        <a:lstStyle/>
        <a:p>
          <a:endParaRPr lang="en-US"/>
        </a:p>
      </dgm:t>
    </dgm:pt>
    <dgm:pt modelId="{68065C98-CDD8-4A23-9D59-C2BE5E526476}" type="sibTrans" cxnId="{FDE7BB7A-1BE4-43FE-9B56-44165933B3E7}">
      <dgm:prSet/>
      <dgm:spPr/>
      <dgm:t>
        <a:bodyPr/>
        <a:lstStyle/>
        <a:p>
          <a:endParaRPr lang="en-US"/>
        </a:p>
      </dgm:t>
    </dgm:pt>
    <dgm:pt modelId="{4E8CBF76-FB34-464A-849E-5B5493826004}">
      <dgm:prSet/>
      <dgm:spPr/>
      <dgm:t>
        <a:bodyPr/>
        <a:lstStyle/>
        <a:p>
          <a:pPr rtl="0"/>
          <a:r>
            <a:rPr lang="en-US" dirty="0">
              <a:latin typeface="Trebuchet MS" panose="020B0603020202020204"/>
            </a:rPr>
            <a:t> </a:t>
          </a:r>
          <a:r>
            <a:rPr lang="en-US" dirty="0"/>
            <a:t>Select the best one</a:t>
          </a:r>
        </a:p>
      </dgm:t>
    </dgm:pt>
    <dgm:pt modelId="{68642CB8-A6F6-4D70-A5E4-5A9B55414B73}" type="parTrans" cxnId="{FF06400B-DF94-4522-8FA6-8EA54445B94C}">
      <dgm:prSet/>
      <dgm:spPr/>
      <dgm:t>
        <a:bodyPr/>
        <a:lstStyle/>
        <a:p>
          <a:endParaRPr lang="en-US"/>
        </a:p>
      </dgm:t>
    </dgm:pt>
    <dgm:pt modelId="{32F7C48D-E65A-4DB7-AE1A-B945A8BC2DC5}" type="sibTrans" cxnId="{FF06400B-DF94-4522-8FA6-8EA54445B94C}">
      <dgm:prSet/>
      <dgm:spPr/>
      <dgm:t>
        <a:bodyPr/>
        <a:lstStyle/>
        <a:p>
          <a:endParaRPr lang="en-US"/>
        </a:p>
      </dgm:t>
    </dgm:pt>
    <dgm:pt modelId="{94E2C1C9-C9AF-4951-A66E-9F1F456F9A42}">
      <dgm:prSet phldr="0" custT="1"/>
      <dgm:spPr/>
      <dgm:t>
        <a:bodyPr/>
        <a:lstStyle/>
        <a:p>
          <a:endParaRPr lang="en-US" sz="1400" dirty="0">
            <a:latin typeface="Trebuchet MS" panose="020B0603020202020204"/>
          </a:endParaRPr>
        </a:p>
      </dgm:t>
    </dgm:pt>
    <dgm:pt modelId="{9CE78F12-D9C7-4936-8CD4-222D00C8A06F}" type="parTrans" cxnId="{0E2987DA-33D4-4775-BADC-CCB1AB348CA0}">
      <dgm:prSet/>
      <dgm:spPr/>
      <dgm:t>
        <a:bodyPr/>
        <a:lstStyle/>
        <a:p>
          <a:endParaRPr lang="en-US"/>
        </a:p>
      </dgm:t>
    </dgm:pt>
    <dgm:pt modelId="{AF12B204-716E-4194-B709-DD9AB62378FE}" type="sibTrans" cxnId="{0E2987DA-33D4-4775-BADC-CCB1AB348CA0}">
      <dgm:prSet/>
      <dgm:spPr/>
      <dgm:t>
        <a:bodyPr/>
        <a:lstStyle/>
        <a:p>
          <a:endParaRPr lang="en-US"/>
        </a:p>
      </dgm:t>
    </dgm:pt>
    <dgm:pt modelId="{8D93A149-CF88-4A82-A6FE-A463374A2BD5}">
      <dgm:prSet phldr="0"/>
      <dgm:spPr/>
      <dgm:t>
        <a:bodyPr/>
        <a:lstStyle/>
        <a:p>
          <a:endParaRPr lang="en-US" dirty="0">
            <a:latin typeface="Trebuchet MS" panose="020B0603020202020204"/>
          </a:endParaRPr>
        </a:p>
      </dgm:t>
    </dgm:pt>
    <dgm:pt modelId="{EE89F3B2-AEA8-4196-B425-45D839590F14}" type="parTrans" cxnId="{BFC74448-2EFA-4797-BE87-B760C5FC422C}">
      <dgm:prSet/>
      <dgm:spPr/>
      <dgm:t>
        <a:bodyPr/>
        <a:lstStyle/>
        <a:p>
          <a:endParaRPr lang="en-US"/>
        </a:p>
      </dgm:t>
    </dgm:pt>
    <dgm:pt modelId="{F5302CE6-1127-497E-8BA7-D7D71C07BA40}" type="sibTrans" cxnId="{BFC74448-2EFA-4797-BE87-B760C5FC422C}">
      <dgm:prSet/>
      <dgm:spPr/>
      <dgm:t>
        <a:bodyPr/>
        <a:lstStyle/>
        <a:p>
          <a:endParaRPr lang="en-US"/>
        </a:p>
      </dgm:t>
    </dgm:pt>
    <dgm:pt modelId="{A5FAFF4A-4DB9-4570-9A52-ED4226A97A30}">
      <dgm:prSet phldr="0"/>
      <dgm:spPr/>
      <dgm:t>
        <a:bodyPr/>
        <a:lstStyle/>
        <a:p>
          <a:pPr rtl="0"/>
          <a:r>
            <a:rPr lang="en-US" dirty="0">
              <a:latin typeface="Trebuchet MS" panose="020B0603020202020204"/>
            </a:rPr>
            <a:t> Utilizing different methods</a:t>
          </a:r>
        </a:p>
      </dgm:t>
    </dgm:pt>
    <dgm:pt modelId="{48DC959A-763E-4FC8-8333-E14E3B2C28BF}" type="parTrans" cxnId="{3C821FC7-0E49-421C-AF1E-06646C6341ED}">
      <dgm:prSet/>
      <dgm:spPr/>
      <dgm:t>
        <a:bodyPr/>
        <a:lstStyle/>
        <a:p>
          <a:endParaRPr lang="en-US"/>
        </a:p>
      </dgm:t>
    </dgm:pt>
    <dgm:pt modelId="{FC102ED8-F66E-49F7-B37B-A66ED2BA1CE1}" type="sibTrans" cxnId="{3C821FC7-0E49-421C-AF1E-06646C6341ED}">
      <dgm:prSet/>
      <dgm:spPr/>
      <dgm:t>
        <a:bodyPr/>
        <a:lstStyle/>
        <a:p>
          <a:endParaRPr lang="en-US"/>
        </a:p>
      </dgm:t>
    </dgm:pt>
    <dgm:pt modelId="{F1A7D509-5BF8-40FC-A058-6C89CEC5ED28}">
      <dgm:prSet phldr="0"/>
      <dgm:spPr/>
      <dgm:t>
        <a:bodyPr/>
        <a:lstStyle/>
        <a:p>
          <a:pPr rtl="0"/>
          <a:r>
            <a:rPr lang="en-US" b="1" dirty="0">
              <a:latin typeface="Trebuchet MS" panose="020B0603020202020204"/>
            </a:rPr>
            <a:t>Optimize simulation</a:t>
          </a:r>
          <a:endParaRPr lang="en-US" b="1" dirty="0"/>
        </a:p>
      </dgm:t>
    </dgm:pt>
    <dgm:pt modelId="{2F82BCC4-C40C-4765-8B0A-4D7A119D9AA0}" type="parTrans" cxnId="{18BA39EC-7C02-424E-BC5B-35F90D88D9A8}">
      <dgm:prSet/>
      <dgm:spPr/>
      <dgm:t>
        <a:bodyPr/>
        <a:lstStyle/>
        <a:p>
          <a:endParaRPr lang="en-US"/>
        </a:p>
      </dgm:t>
    </dgm:pt>
    <dgm:pt modelId="{3AC20AFF-A5D2-4B73-A593-53D9D3005CE3}" type="sibTrans" cxnId="{18BA39EC-7C02-424E-BC5B-35F90D88D9A8}">
      <dgm:prSet/>
      <dgm:spPr/>
      <dgm:t>
        <a:bodyPr/>
        <a:lstStyle/>
        <a:p>
          <a:endParaRPr lang="en-US"/>
        </a:p>
      </dgm:t>
    </dgm:pt>
    <dgm:pt modelId="{7D435B96-1407-4DF6-8FD8-3499CC45E38E}">
      <dgm:prSet phldr="0" custT="1"/>
      <dgm:spPr/>
      <dgm:t>
        <a:bodyPr/>
        <a:lstStyle/>
        <a:p>
          <a:pPr rtl="0"/>
          <a:r>
            <a:rPr lang="en-US" sz="1400" dirty="0">
              <a:latin typeface="Trebuchet MS" panose="020B0603020202020204"/>
            </a:rPr>
            <a:t>Waking input</a:t>
          </a:r>
        </a:p>
      </dgm:t>
    </dgm:pt>
    <dgm:pt modelId="{BE0FC67E-882C-4CA8-8403-77228D0E556C}" type="parTrans" cxnId="{9271F705-008D-4427-BBE8-0B4A9094303E}">
      <dgm:prSet/>
      <dgm:spPr/>
      <dgm:t>
        <a:bodyPr/>
        <a:lstStyle/>
        <a:p>
          <a:endParaRPr lang="en-US"/>
        </a:p>
      </dgm:t>
    </dgm:pt>
    <dgm:pt modelId="{D87654C7-17BE-4F50-AAD8-FDA565D707C2}" type="sibTrans" cxnId="{9271F705-008D-4427-BBE8-0B4A9094303E}">
      <dgm:prSet/>
      <dgm:spPr/>
      <dgm:t>
        <a:bodyPr/>
        <a:lstStyle/>
        <a:p>
          <a:endParaRPr lang="en-US"/>
        </a:p>
      </dgm:t>
    </dgm:pt>
    <dgm:pt modelId="{FE302674-6469-4D77-8DCC-A2C6B5843708}">
      <dgm:prSet phldr="0" custT="1"/>
      <dgm:spPr/>
      <dgm:t>
        <a:bodyPr/>
        <a:lstStyle/>
        <a:p>
          <a:pPr rtl="0"/>
          <a:r>
            <a:rPr lang="en-US" sz="1400" dirty="0">
              <a:latin typeface="Trebuchet MS" panose="020B0603020202020204"/>
            </a:rPr>
            <a:t>Create realistic sleep input</a:t>
          </a:r>
        </a:p>
      </dgm:t>
    </dgm:pt>
    <dgm:pt modelId="{69ACC84B-5D93-4260-80B1-FDE1CB2A4286}" type="parTrans" cxnId="{99570715-C47B-4B30-B810-F4A8E58F345B}">
      <dgm:prSet/>
      <dgm:spPr/>
      <dgm:t>
        <a:bodyPr/>
        <a:lstStyle/>
        <a:p>
          <a:endParaRPr lang="en-US"/>
        </a:p>
      </dgm:t>
    </dgm:pt>
    <dgm:pt modelId="{1A4CFC6A-94E1-4D84-98AA-550D56008A1E}" type="sibTrans" cxnId="{99570715-C47B-4B30-B810-F4A8E58F345B}">
      <dgm:prSet/>
      <dgm:spPr/>
      <dgm:t>
        <a:bodyPr/>
        <a:lstStyle/>
        <a:p>
          <a:endParaRPr lang="en-US"/>
        </a:p>
      </dgm:t>
    </dgm:pt>
    <dgm:pt modelId="{E4857C4B-4CE3-4DCC-8292-C9CE6A6D2065}">
      <dgm:prSet phldr="0" custT="1"/>
      <dgm:spPr/>
      <dgm:t>
        <a:bodyPr/>
        <a:lstStyle/>
        <a:p>
          <a:pPr rtl="0"/>
          <a:r>
            <a:rPr lang="en-US" sz="1000" dirty="0">
              <a:latin typeface="Trebuchet MS" panose="020B0603020202020204"/>
            </a:rPr>
            <a:t> Solve issues during sleep connectivity</a:t>
          </a:r>
        </a:p>
      </dgm:t>
    </dgm:pt>
    <dgm:pt modelId="{6A544E2B-2A88-4399-BC78-273921C4E3EE}" type="parTrans" cxnId="{E13B5215-B179-41DC-B1F9-9C8FAB1DA681}">
      <dgm:prSet/>
      <dgm:spPr/>
      <dgm:t>
        <a:bodyPr/>
        <a:lstStyle/>
        <a:p>
          <a:endParaRPr lang="en-US"/>
        </a:p>
      </dgm:t>
    </dgm:pt>
    <dgm:pt modelId="{B9A49CA0-4CEC-4ECD-B289-8ACD490E670E}" type="sibTrans" cxnId="{E13B5215-B179-41DC-B1F9-9C8FAB1DA681}">
      <dgm:prSet/>
      <dgm:spPr/>
      <dgm:t>
        <a:bodyPr/>
        <a:lstStyle/>
        <a:p>
          <a:endParaRPr lang="en-US"/>
        </a:p>
      </dgm:t>
    </dgm:pt>
    <dgm:pt modelId="{680DD570-850B-4A4D-9D38-0E6FFFC85DF1}">
      <dgm:prSet phldr="0" custT="1"/>
      <dgm:spPr/>
      <dgm:t>
        <a:bodyPr/>
        <a:lstStyle/>
        <a:p>
          <a:endParaRPr lang="en-US" sz="1000" dirty="0">
            <a:latin typeface="Trebuchet MS" panose="020B0603020202020204"/>
          </a:endParaRPr>
        </a:p>
      </dgm:t>
    </dgm:pt>
    <dgm:pt modelId="{E7D431F4-2665-4A49-A44D-0C03834DC179}" type="parTrans" cxnId="{4DC39D37-C979-4890-B156-8C1E9C5A4325}">
      <dgm:prSet/>
      <dgm:spPr/>
      <dgm:t>
        <a:bodyPr/>
        <a:lstStyle/>
        <a:p>
          <a:endParaRPr lang="en-US"/>
        </a:p>
      </dgm:t>
    </dgm:pt>
    <dgm:pt modelId="{A860D3FD-057F-4BF9-B759-F82156BB4568}" type="sibTrans" cxnId="{4DC39D37-C979-4890-B156-8C1E9C5A4325}">
      <dgm:prSet/>
      <dgm:spPr/>
      <dgm:t>
        <a:bodyPr/>
        <a:lstStyle/>
        <a:p>
          <a:endParaRPr lang="en-US"/>
        </a:p>
      </dgm:t>
    </dgm:pt>
    <dgm:pt modelId="{6210B8A9-FBA8-463F-BAA2-C9FA7BE26152}">
      <dgm:prSet phldr="0" custT="1"/>
      <dgm:spPr/>
      <dgm:t>
        <a:bodyPr/>
        <a:lstStyle/>
        <a:p>
          <a:pPr rtl="0"/>
          <a:r>
            <a:rPr lang="en-US" sz="1000">
              <a:latin typeface="Trebuchet MS" panose="020B0603020202020204"/>
            </a:rPr>
            <a:t> Based on correct waking one</a:t>
          </a:r>
          <a:endParaRPr lang="en-US" sz="1000" dirty="0">
            <a:latin typeface="Trebuchet MS" panose="020B0603020202020204"/>
          </a:endParaRPr>
        </a:p>
      </dgm:t>
    </dgm:pt>
    <dgm:pt modelId="{CAC6ACC5-117C-4FB8-A18A-E7088D178685}" type="parTrans" cxnId="{435CFCD2-B479-4895-BE9B-9585E31A20E7}">
      <dgm:prSet/>
      <dgm:spPr/>
      <dgm:t>
        <a:bodyPr/>
        <a:lstStyle/>
        <a:p>
          <a:endParaRPr lang="en-US"/>
        </a:p>
      </dgm:t>
    </dgm:pt>
    <dgm:pt modelId="{73C3451D-2E15-42AA-9576-CB66438EC5EC}" type="sibTrans" cxnId="{435CFCD2-B479-4895-BE9B-9585E31A20E7}">
      <dgm:prSet/>
      <dgm:spPr/>
      <dgm:t>
        <a:bodyPr/>
        <a:lstStyle/>
        <a:p>
          <a:endParaRPr lang="en-US"/>
        </a:p>
      </dgm:t>
    </dgm:pt>
    <dgm:pt modelId="{004115E9-F261-4993-BC12-60E699E36FF5}">
      <dgm:prSet phldr="0"/>
      <dgm:spPr/>
      <dgm:t>
        <a:bodyPr/>
        <a:lstStyle/>
        <a:p>
          <a:pPr rtl="0"/>
          <a:endParaRPr lang="en-US" dirty="0">
            <a:latin typeface="Trebuchet MS" panose="020B0603020202020204"/>
          </a:endParaRPr>
        </a:p>
      </dgm:t>
    </dgm:pt>
    <dgm:pt modelId="{47E6CABF-9650-41A9-A13C-6E685B554C12}" type="parTrans" cxnId="{3369B1B8-1020-4877-94F2-34941353766F}">
      <dgm:prSet/>
      <dgm:spPr/>
      <dgm:t>
        <a:bodyPr/>
        <a:lstStyle/>
        <a:p>
          <a:endParaRPr lang="en-US"/>
        </a:p>
      </dgm:t>
    </dgm:pt>
    <dgm:pt modelId="{4B36ED90-7EC4-4A1A-87D0-798C9A16FDFD}" type="sibTrans" cxnId="{3369B1B8-1020-4877-94F2-34941353766F}">
      <dgm:prSet/>
      <dgm:spPr/>
      <dgm:t>
        <a:bodyPr/>
        <a:lstStyle/>
        <a:p>
          <a:endParaRPr lang="en-US"/>
        </a:p>
      </dgm:t>
    </dgm:pt>
    <dgm:pt modelId="{A57FC9B7-73A1-4DE5-A00C-0BFF58670F3A}" type="pres">
      <dgm:prSet presAssocID="{42E9ACF0-9008-4CA4-9F03-5478EA732B2B}" presName="Name0" presStyleCnt="0">
        <dgm:presLayoutVars>
          <dgm:dir/>
          <dgm:animLvl val="lvl"/>
          <dgm:resizeHandles val="exact"/>
        </dgm:presLayoutVars>
      </dgm:prSet>
      <dgm:spPr/>
    </dgm:pt>
    <dgm:pt modelId="{ACFC4F74-0A1C-4587-B578-A5A0F4306656}" type="pres">
      <dgm:prSet presAssocID="{F1A7D509-5BF8-40FC-A058-6C89CEC5ED28}" presName="composite" presStyleCnt="0"/>
      <dgm:spPr/>
    </dgm:pt>
    <dgm:pt modelId="{26B59287-EF77-41D2-B447-CAA5D628EEBA}" type="pres">
      <dgm:prSet presAssocID="{F1A7D509-5BF8-40FC-A058-6C89CEC5ED28}" presName="parTx" presStyleLbl="alignNode1" presStyleIdx="0" presStyleCnt="3">
        <dgm:presLayoutVars>
          <dgm:chMax val="0"/>
          <dgm:chPref val="0"/>
        </dgm:presLayoutVars>
      </dgm:prSet>
      <dgm:spPr/>
    </dgm:pt>
    <dgm:pt modelId="{1E448C7C-02DE-439F-A076-6D369442639C}" type="pres">
      <dgm:prSet presAssocID="{F1A7D509-5BF8-40FC-A058-6C89CEC5ED28}" presName="desTx" presStyleLbl="alignAccFollowNode1" presStyleIdx="0" presStyleCnt="3">
        <dgm:presLayoutVars/>
      </dgm:prSet>
      <dgm:spPr/>
    </dgm:pt>
    <dgm:pt modelId="{AB4AA374-A044-48AF-B8EF-2B11199AC6EE}" type="pres">
      <dgm:prSet presAssocID="{3AC20AFF-A5D2-4B73-A593-53D9D3005CE3}" presName="space" presStyleCnt="0"/>
      <dgm:spPr/>
    </dgm:pt>
    <dgm:pt modelId="{73495C0C-09B5-4D77-A197-8866BD62F091}" type="pres">
      <dgm:prSet presAssocID="{02889D60-A666-49B8-8600-B9BC895A6A2C}" presName="composite" presStyleCnt="0"/>
      <dgm:spPr/>
    </dgm:pt>
    <dgm:pt modelId="{D3CC7AB3-4754-47D5-9CE9-0807E3BB3A3F}" type="pres">
      <dgm:prSet presAssocID="{02889D60-A666-49B8-8600-B9BC895A6A2C}" presName="parTx" presStyleLbl="alignNode1" presStyleIdx="1" presStyleCnt="3">
        <dgm:presLayoutVars>
          <dgm:chMax val="0"/>
          <dgm:chPref val="0"/>
        </dgm:presLayoutVars>
      </dgm:prSet>
      <dgm:spPr/>
    </dgm:pt>
    <dgm:pt modelId="{8B7FC822-92A1-4C14-B84B-D32E38FDED2C}" type="pres">
      <dgm:prSet presAssocID="{02889D60-A666-49B8-8600-B9BC895A6A2C}" presName="desTx" presStyleLbl="alignAccFollowNode1" presStyleIdx="1" presStyleCnt="3">
        <dgm:presLayoutVars/>
      </dgm:prSet>
      <dgm:spPr/>
    </dgm:pt>
    <dgm:pt modelId="{82BB6B0E-AB4B-4C80-8080-44A34C4354AE}" type="pres">
      <dgm:prSet presAssocID="{994C4235-30DA-46A7-8351-4C555B2BE233}" presName="space" presStyleCnt="0"/>
      <dgm:spPr/>
    </dgm:pt>
    <dgm:pt modelId="{C5988296-0059-411E-AC1E-C8464E11F463}" type="pres">
      <dgm:prSet presAssocID="{8957A94E-40FA-4C98-97B6-C0C019D26E92}" presName="composite" presStyleCnt="0"/>
      <dgm:spPr/>
    </dgm:pt>
    <dgm:pt modelId="{8828697C-1E89-42E9-9450-9C8297AB2990}" type="pres">
      <dgm:prSet presAssocID="{8957A94E-40FA-4C98-97B6-C0C019D26E92}" presName="parTx" presStyleLbl="alignNode1" presStyleIdx="2" presStyleCnt="3">
        <dgm:presLayoutVars>
          <dgm:chMax val="0"/>
          <dgm:chPref val="0"/>
        </dgm:presLayoutVars>
      </dgm:prSet>
      <dgm:spPr/>
    </dgm:pt>
    <dgm:pt modelId="{A6C8FB21-F81E-4625-A66B-DCADF9C69E6D}" type="pres">
      <dgm:prSet presAssocID="{8957A94E-40FA-4C98-97B6-C0C019D26E92}" presName="desTx" presStyleLbl="alignAccFollowNode1" presStyleIdx="2" presStyleCnt="3">
        <dgm:presLayoutVars/>
      </dgm:prSet>
      <dgm:spPr/>
    </dgm:pt>
  </dgm:ptLst>
  <dgm:cxnLst>
    <dgm:cxn modelId="{BE843200-E8FB-48DB-AFDA-A52EDCACA579}" type="presOf" srcId="{02889D60-A666-49B8-8600-B9BC895A6A2C}" destId="{D3CC7AB3-4754-47D5-9CE9-0807E3BB3A3F}" srcOrd="0" destOrd="0" presId="urn:microsoft.com/office/officeart/2016/7/layout/ChevronBlockProcess"/>
    <dgm:cxn modelId="{8634CD02-0F8B-49EE-9379-902CCC4A11A5}" type="presOf" srcId="{7D435B96-1407-4DF6-8FD8-3499CC45E38E}" destId="{1E448C7C-02DE-439F-A076-6D369442639C}" srcOrd="0" destOrd="0" presId="urn:microsoft.com/office/officeart/2016/7/layout/ChevronBlockProcess"/>
    <dgm:cxn modelId="{9271F705-008D-4427-BBE8-0B4A9094303E}" srcId="{F1A7D509-5BF8-40FC-A058-6C89CEC5ED28}" destId="{7D435B96-1407-4DF6-8FD8-3499CC45E38E}" srcOrd="0" destOrd="0" parTransId="{BE0FC67E-882C-4CA8-8403-77228D0E556C}" sibTransId="{D87654C7-17BE-4F50-AAD8-FDA565D707C2}"/>
    <dgm:cxn modelId="{FF06400B-DF94-4522-8FA6-8EA54445B94C}" srcId="{3901C247-5F15-4876-A6D3-3C5B7391D1C6}" destId="{4E8CBF76-FB34-464A-849E-5B5493826004}" srcOrd="0" destOrd="0" parTransId="{68642CB8-A6F6-4D70-A5E4-5A9B55414B73}" sibTransId="{32F7C48D-E65A-4DB7-AE1A-B945A8BC2DC5}"/>
    <dgm:cxn modelId="{A483C00F-1FEA-40F7-864F-23E5ABD83AF1}" type="presOf" srcId="{3901C247-5F15-4876-A6D3-3C5B7391D1C6}" destId="{A6C8FB21-F81E-4625-A66B-DCADF9C69E6D}" srcOrd="0" destOrd="5" presId="urn:microsoft.com/office/officeart/2016/7/layout/ChevronBlockProcess"/>
    <dgm:cxn modelId="{99570715-C47B-4B30-B810-F4A8E58F345B}" srcId="{F1A7D509-5BF8-40FC-A058-6C89CEC5ED28}" destId="{FE302674-6469-4D77-8DCC-A2C6B5843708}" srcOrd="1" destOrd="0" parTransId="{69ACC84B-5D93-4260-80B1-FDE1CB2A4286}" sibTransId="{1A4CFC6A-94E1-4D84-98AA-550D56008A1E}"/>
    <dgm:cxn modelId="{E13B5215-B179-41DC-B1F9-9C8FAB1DA681}" srcId="{7D435B96-1407-4DF6-8FD8-3499CC45E38E}" destId="{E4857C4B-4CE3-4DCC-8292-C9CE6A6D2065}" srcOrd="0" destOrd="0" parTransId="{6A544E2B-2A88-4399-BC78-273921C4E3EE}" sibTransId="{B9A49CA0-4CEC-4ECD-B289-8ACD490E670E}"/>
    <dgm:cxn modelId="{305FCC16-56D3-4844-A473-5A1D5DA51994}" srcId="{02889D60-A666-49B8-8600-B9BC895A6A2C}" destId="{63D4B77A-4F83-477A-AA56-53FA91E74B91}" srcOrd="0" destOrd="0" parTransId="{63E45434-15F3-49F8-9099-7B51C3F23AED}" sibTransId="{E7412717-6C06-4DD6-AE9F-7923E555E562}"/>
    <dgm:cxn modelId="{9794D419-E537-448C-88F2-33A97D4C57DB}" srcId="{02889D60-A666-49B8-8600-B9BC895A6A2C}" destId="{FD1667A5-027F-4738-9E9D-11E3CF72724F}" srcOrd="2" destOrd="0" parTransId="{36AE0AA0-D4AF-40AE-8A2C-BCBEC09AE10A}" sibTransId="{05AB4401-D2A0-4AA9-B532-D401FB21B0D2}"/>
    <dgm:cxn modelId="{9198FD19-3AA7-4928-AF2D-73E222B478CB}" type="presOf" srcId="{63D4B77A-4F83-477A-AA56-53FA91E74B91}" destId="{8B7FC822-92A1-4C14-B84B-D32E38FDED2C}" srcOrd="0" destOrd="0" presId="urn:microsoft.com/office/officeart/2016/7/layout/ChevronBlockProcess"/>
    <dgm:cxn modelId="{8A62851A-55A7-4551-B59A-E8D4D65CAB5D}" srcId="{FD1667A5-027F-4738-9E9D-11E3CF72724F}" destId="{E8FC2C33-8F7E-4D89-8416-222DE7AFD861}" srcOrd="0" destOrd="0" parTransId="{E3D49F73-18FE-4A4F-AB46-69ACC8990DC0}" sibTransId="{0E854F98-3976-4C1B-B6E5-BFB52FEB573D}"/>
    <dgm:cxn modelId="{7DC2E725-0440-45C5-8588-E9AE7E62C50D}" srcId="{8957A94E-40FA-4C98-97B6-C0C019D26E92}" destId="{69B3988B-D3C0-4F57-B277-6DEBBB490239}" srcOrd="0" destOrd="0" parTransId="{0886ABD4-007C-4589-A9FC-0314D8721AA8}" sibTransId="{8DF48C06-9D19-472B-B9BB-7B3130F6270A}"/>
    <dgm:cxn modelId="{4DC39D37-C979-4890-B156-8C1E9C5A4325}" srcId="{7D435B96-1407-4DF6-8FD8-3499CC45E38E}" destId="{680DD570-850B-4A4D-9D38-0E6FFFC85DF1}" srcOrd="1" destOrd="0" parTransId="{E7D431F4-2665-4A49-A44D-0C03834DC179}" sibTransId="{A860D3FD-057F-4BF9-B759-F82156BB4568}"/>
    <dgm:cxn modelId="{8B96A837-5CB4-47EE-AAE8-C6FAAF9A620E}" type="presOf" srcId="{FE302674-6469-4D77-8DCC-A2C6B5843708}" destId="{1E448C7C-02DE-439F-A076-6D369442639C}" srcOrd="0" destOrd="3" presId="urn:microsoft.com/office/officeart/2016/7/layout/ChevronBlockProcess"/>
    <dgm:cxn modelId="{36944F43-550A-4E5E-B34B-601851B3BD0C}" type="presOf" srcId="{E4857C4B-4CE3-4DCC-8292-C9CE6A6D2065}" destId="{1E448C7C-02DE-439F-A076-6D369442639C}" srcOrd="0" destOrd="1" presId="urn:microsoft.com/office/officeart/2016/7/layout/ChevronBlockProcess"/>
    <dgm:cxn modelId="{28373B44-5EB1-4A05-8BAF-9352340B5979}" type="presOf" srcId="{2F9AE164-CF16-4A42-B3C6-8F78C76EBD07}" destId="{8B7FC822-92A1-4C14-B84B-D32E38FDED2C}" srcOrd="0" destOrd="1" presId="urn:microsoft.com/office/officeart/2016/7/layout/ChevronBlockProcess"/>
    <dgm:cxn modelId="{9D489D45-3D72-40BF-BA8C-A16CC3ED8032}" type="presOf" srcId="{A5FAFF4A-4DB9-4570-9A52-ED4226A97A30}" destId="{A6C8FB21-F81E-4625-A66B-DCADF9C69E6D}" srcOrd="0" destOrd="3" presId="urn:microsoft.com/office/officeart/2016/7/layout/ChevronBlockProcess"/>
    <dgm:cxn modelId="{2D201B46-A009-4FD3-9C49-27B3A73D03AE}" srcId="{63D4B77A-4F83-477A-AA56-53FA91E74B91}" destId="{23B4A525-D236-49C4-8F6A-F74E58FBD2DE}" srcOrd="1" destOrd="0" parTransId="{25054A2B-BEEE-445B-A9CD-18D0E00E34BC}" sibTransId="{47F9FD9F-332E-4DF9-B6F9-775475F4B0F6}"/>
    <dgm:cxn modelId="{BFC74448-2EFA-4797-BE87-B760C5FC422C}" srcId="{8957A94E-40FA-4C98-97B6-C0C019D26E92}" destId="{8D93A149-CF88-4A82-A6FE-A463374A2BD5}" srcOrd="1" destOrd="0" parTransId="{EE89F3B2-AEA8-4196-B425-45D839590F14}" sibTransId="{F5302CE6-1127-497E-8BA7-D7D71C07BA40}"/>
    <dgm:cxn modelId="{F7937269-90CE-484F-BF9E-63376C118681}" type="presOf" srcId="{8957A94E-40FA-4C98-97B6-C0C019D26E92}" destId="{8828697C-1E89-42E9-9450-9C8297AB2990}" srcOrd="0" destOrd="0" presId="urn:microsoft.com/office/officeart/2016/7/layout/ChevronBlockProcess"/>
    <dgm:cxn modelId="{2823916D-02DE-453E-8967-B2D9A1BEF3E7}" srcId="{63D4B77A-4F83-477A-AA56-53FA91E74B91}" destId="{2F9AE164-CF16-4A42-B3C6-8F78C76EBD07}" srcOrd="0" destOrd="0" parTransId="{77528945-307B-4406-B65D-1F5F46319D2B}" sibTransId="{DDAB5C3E-C69B-4DC3-B9E7-A812890D43E0}"/>
    <dgm:cxn modelId="{4FB2C74D-26D2-48EE-84E3-F39C3347E17B}" type="presOf" srcId="{69B3988B-D3C0-4F57-B277-6DEBBB490239}" destId="{A6C8FB21-F81E-4625-A66B-DCADF9C69E6D}" srcOrd="0" destOrd="0" presId="urn:microsoft.com/office/officeart/2016/7/layout/ChevronBlockProcess"/>
    <dgm:cxn modelId="{FFAA2675-9E8D-475C-A829-506D33AD45CF}" type="presOf" srcId="{F1A7D509-5BF8-40FC-A058-6C89CEC5ED28}" destId="{26B59287-EF77-41D2-B447-CAA5D628EEBA}" srcOrd="0" destOrd="0" presId="urn:microsoft.com/office/officeart/2016/7/layout/ChevronBlockProcess"/>
    <dgm:cxn modelId="{FDE7BB7A-1BE4-43FE-9B56-44165933B3E7}" srcId="{8957A94E-40FA-4C98-97B6-C0C019D26E92}" destId="{3901C247-5F15-4876-A6D3-3C5B7391D1C6}" srcOrd="3" destOrd="0" parTransId="{33E13E7B-68E4-456E-B5B4-EA990D80CAB8}" sibTransId="{68065C98-CDD8-4A23-9D59-C2BE5E526476}"/>
    <dgm:cxn modelId="{570C368C-2589-42CF-B6DF-DFA3D8537130}" type="presOf" srcId="{23B4A525-D236-49C4-8F6A-F74E58FBD2DE}" destId="{8B7FC822-92A1-4C14-B84B-D32E38FDED2C}" srcOrd="0" destOrd="2" presId="urn:microsoft.com/office/officeart/2016/7/layout/ChevronBlockProcess"/>
    <dgm:cxn modelId="{676B6493-6C59-4ACF-AF40-5F970305FB7B}" type="presOf" srcId="{E8FC2C33-8F7E-4D89-8416-222DE7AFD861}" destId="{8B7FC822-92A1-4C14-B84B-D32E38FDED2C}" srcOrd="0" destOrd="5" presId="urn:microsoft.com/office/officeart/2016/7/layout/ChevronBlockProcess"/>
    <dgm:cxn modelId="{C0C3E893-BAD5-43B7-B077-5A326238F3C1}" srcId="{8957A94E-40FA-4C98-97B6-C0C019D26E92}" destId="{CCC3CAC7-8C6F-4896-B70A-523ACFF9B15C}" srcOrd="2" destOrd="0" parTransId="{476F4C92-E909-4FFB-A310-FFBB279A0EEA}" sibTransId="{FAD39C6B-77DE-4264-B7F0-B980957256DB}"/>
    <dgm:cxn modelId="{3B407797-D7E2-44A2-B74D-A334221194B8}" type="presOf" srcId="{004115E9-F261-4993-BC12-60E699E36FF5}" destId="{A6C8FB21-F81E-4625-A66B-DCADF9C69E6D}" srcOrd="0" destOrd="4" presId="urn:microsoft.com/office/officeart/2016/7/layout/ChevronBlockProcess"/>
    <dgm:cxn modelId="{E503BB97-0B8A-434D-B517-CE011EBC771C}" type="presOf" srcId="{8D93A149-CF88-4A82-A6FE-A463374A2BD5}" destId="{A6C8FB21-F81E-4625-A66B-DCADF9C69E6D}" srcOrd="0" destOrd="1" presId="urn:microsoft.com/office/officeart/2016/7/layout/ChevronBlockProcess"/>
    <dgm:cxn modelId="{F3C355B3-76B1-4874-879F-A77A68730CE6}" srcId="{42E9ACF0-9008-4CA4-9F03-5478EA732B2B}" destId="{02889D60-A666-49B8-8600-B9BC895A6A2C}" srcOrd="1" destOrd="0" parTransId="{243828F0-6E75-49FF-AE60-E2BF502CB47A}" sibTransId="{994C4235-30DA-46A7-8351-4C555B2BE233}"/>
    <dgm:cxn modelId="{F8E63AB8-8B0A-4E52-B3D4-3E4774FFF753}" srcId="{FD1667A5-027F-4738-9E9D-11E3CF72724F}" destId="{742432B3-68C9-4292-B01F-870F1D18537F}" srcOrd="1" destOrd="0" parTransId="{C31682E8-2DD9-4C86-B12B-BC7F231A6108}" sibTransId="{DFF960E0-6689-49D5-A348-9130556EA80A}"/>
    <dgm:cxn modelId="{3369B1B8-1020-4877-94F2-34941353766F}" srcId="{CCC3CAC7-8C6F-4896-B70A-523ACFF9B15C}" destId="{004115E9-F261-4993-BC12-60E699E36FF5}" srcOrd="1" destOrd="0" parTransId="{47E6CABF-9650-41A9-A13C-6E685B554C12}" sibTransId="{4B36ED90-7EC4-4A1A-87D0-798C9A16FDFD}"/>
    <dgm:cxn modelId="{9CE4EEC0-BF99-47C8-96A9-8826AC61BC95}" type="presOf" srcId="{42E9ACF0-9008-4CA4-9F03-5478EA732B2B}" destId="{A57FC9B7-73A1-4DE5-A00C-0BFF58670F3A}" srcOrd="0" destOrd="0" presId="urn:microsoft.com/office/officeart/2016/7/layout/ChevronBlockProcess"/>
    <dgm:cxn modelId="{3C821FC7-0E49-421C-AF1E-06646C6341ED}" srcId="{CCC3CAC7-8C6F-4896-B70A-523ACFF9B15C}" destId="{A5FAFF4A-4DB9-4570-9A52-ED4226A97A30}" srcOrd="0" destOrd="0" parTransId="{48DC959A-763E-4FC8-8333-E14E3B2C28BF}" sibTransId="{FC102ED8-F66E-49F7-B37B-A66ED2BA1CE1}"/>
    <dgm:cxn modelId="{4D2DD3CA-74C5-4BE8-868D-6D90CD106B6B}" type="presOf" srcId="{742432B3-68C9-4292-B01F-870F1D18537F}" destId="{8B7FC822-92A1-4C14-B84B-D32E38FDED2C}" srcOrd="0" destOrd="6" presId="urn:microsoft.com/office/officeart/2016/7/layout/ChevronBlockProcess"/>
    <dgm:cxn modelId="{435CFCD2-B479-4895-BE9B-9585E31A20E7}" srcId="{FE302674-6469-4D77-8DCC-A2C6B5843708}" destId="{6210B8A9-FBA8-463F-BAA2-C9FA7BE26152}" srcOrd="0" destOrd="0" parTransId="{CAC6ACC5-117C-4FB8-A18A-E7088D178685}" sibTransId="{73C3451D-2E15-42AA-9576-CB66438EC5EC}"/>
    <dgm:cxn modelId="{0E2987DA-33D4-4775-BADC-CCB1AB348CA0}" srcId="{02889D60-A666-49B8-8600-B9BC895A6A2C}" destId="{94E2C1C9-C9AF-4951-A66E-9F1F456F9A42}" srcOrd="1" destOrd="0" parTransId="{9CE78F12-D9C7-4936-8CD4-222D00C8A06F}" sibTransId="{AF12B204-716E-4194-B709-DD9AB62378FE}"/>
    <dgm:cxn modelId="{3D550ADE-B503-4489-B3F9-5CBDAAF06A04}" type="presOf" srcId="{CCC3CAC7-8C6F-4896-B70A-523ACFF9B15C}" destId="{A6C8FB21-F81E-4625-A66B-DCADF9C69E6D}" srcOrd="0" destOrd="2" presId="urn:microsoft.com/office/officeart/2016/7/layout/ChevronBlockProcess"/>
    <dgm:cxn modelId="{2CCCE1E4-C4BA-44B6-A403-4C5311C81BD2}" type="presOf" srcId="{94E2C1C9-C9AF-4951-A66E-9F1F456F9A42}" destId="{8B7FC822-92A1-4C14-B84B-D32E38FDED2C}" srcOrd="0" destOrd="3" presId="urn:microsoft.com/office/officeart/2016/7/layout/ChevronBlockProcess"/>
    <dgm:cxn modelId="{18BA39EC-7C02-424E-BC5B-35F90D88D9A8}" srcId="{42E9ACF0-9008-4CA4-9F03-5478EA732B2B}" destId="{F1A7D509-5BF8-40FC-A058-6C89CEC5ED28}" srcOrd="0" destOrd="0" parTransId="{2F82BCC4-C40C-4765-8B0A-4D7A119D9AA0}" sibTransId="{3AC20AFF-A5D2-4B73-A593-53D9D3005CE3}"/>
    <dgm:cxn modelId="{4A8DE1EE-2F98-47EE-84D9-6E216CE8F739}" srcId="{42E9ACF0-9008-4CA4-9F03-5478EA732B2B}" destId="{8957A94E-40FA-4C98-97B6-C0C019D26E92}" srcOrd="2" destOrd="0" parTransId="{0CFF1197-31A1-425C-818C-9E90790BBA87}" sibTransId="{7375E0D5-1C36-4697-9A67-3B1DDC38BB12}"/>
    <dgm:cxn modelId="{EB5862EF-73D6-4A86-8D0D-60BB68E11BD4}" type="presOf" srcId="{680DD570-850B-4A4D-9D38-0E6FFFC85DF1}" destId="{1E448C7C-02DE-439F-A076-6D369442639C}" srcOrd="0" destOrd="2" presId="urn:microsoft.com/office/officeart/2016/7/layout/ChevronBlockProcess"/>
    <dgm:cxn modelId="{5B4625F2-494A-4B09-86F4-A42B2AEEF34D}" type="presOf" srcId="{4E8CBF76-FB34-464A-849E-5B5493826004}" destId="{A6C8FB21-F81E-4625-A66B-DCADF9C69E6D}" srcOrd="0" destOrd="6" presId="urn:microsoft.com/office/officeart/2016/7/layout/ChevronBlockProcess"/>
    <dgm:cxn modelId="{63CCBAF7-64B2-4A6C-8562-4A0C86BC95CE}" type="presOf" srcId="{6210B8A9-FBA8-463F-BAA2-C9FA7BE26152}" destId="{1E448C7C-02DE-439F-A076-6D369442639C}" srcOrd="0" destOrd="4" presId="urn:microsoft.com/office/officeart/2016/7/layout/ChevronBlockProcess"/>
    <dgm:cxn modelId="{83CAF4FC-B823-45D2-A42C-1A0315EEC5B4}" type="presOf" srcId="{FD1667A5-027F-4738-9E9D-11E3CF72724F}" destId="{8B7FC822-92A1-4C14-B84B-D32E38FDED2C}" srcOrd="0" destOrd="4" presId="urn:microsoft.com/office/officeart/2016/7/layout/ChevronBlockProcess"/>
    <dgm:cxn modelId="{B636E58E-CAD3-4666-B045-12AC24C655DA}" type="presParOf" srcId="{A57FC9B7-73A1-4DE5-A00C-0BFF58670F3A}" destId="{ACFC4F74-0A1C-4587-B578-A5A0F4306656}" srcOrd="0" destOrd="0" presId="urn:microsoft.com/office/officeart/2016/7/layout/ChevronBlockProcess"/>
    <dgm:cxn modelId="{291CA66C-5DF7-49EF-8808-6A2AFF92F295}" type="presParOf" srcId="{ACFC4F74-0A1C-4587-B578-A5A0F4306656}" destId="{26B59287-EF77-41D2-B447-CAA5D628EEBA}" srcOrd="0" destOrd="0" presId="urn:microsoft.com/office/officeart/2016/7/layout/ChevronBlockProcess"/>
    <dgm:cxn modelId="{D4142068-3ADD-43F1-8889-8B89765CE2C1}" type="presParOf" srcId="{ACFC4F74-0A1C-4587-B578-A5A0F4306656}" destId="{1E448C7C-02DE-439F-A076-6D369442639C}" srcOrd="1" destOrd="0" presId="urn:microsoft.com/office/officeart/2016/7/layout/ChevronBlockProcess"/>
    <dgm:cxn modelId="{CC4BF98F-B945-4C32-B41B-867140082C66}" type="presParOf" srcId="{A57FC9B7-73A1-4DE5-A00C-0BFF58670F3A}" destId="{AB4AA374-A044-48AF-B8EF-2B11199AC6EE}" srcOrd="1" destOrd="0" presId="urn:microsoft.com/office/officeart/2016/7/layout/ChevronBlockProcess"/>
    <dgm:cxn modelId="{A9C62814-76E8-4484-B919-7C3D3939A483}" type="presParOf" srcId="{A57FC9B7-73A1-4DE5-A00C-0BFF58670F3A}" destId="{73495C0C-09B5-4D77-A197-8866BD62F091}" srcOrd="2" destOrd="0" presId="urn:microsoft.com/office/officeart/2016/7/layout/ChevronBlockProcess"/>
    <dgm:cxn modelId="{681401DE-F52C-441F-8B5B-EC4ABE9B1BE6}" type="presParOf" srcId="{73495C0C-09B5-4D77-A197-8866BD62F091}" destId="{D3CC7AB3-4754-47D5-9CE9-0807E3BB3A3F}" srcOrd="0" destOrd="0" presId="urn:microsoft.com/office/officeart/2016/7/layout/ChevronBlockProcess"/>
    <dgm:cxn modelId="{CD2D1107-4820-487C-8C06-69A5994B143A}" type="presParOf" srcId="{73495C0C-09B5-4D77-A197-8866BD62F091}" destId="{8B7FC822-92A1-4C14-B84B-D32E38FDED2C}" srcOrd="1" destOrd="0" presId="urn:microsoft.com/office/officeart/2016/7/layout/ChevronBlockProcess"/>
    <dgm:cxn modelId="{559DD6C2-87EE-4F73-BB26-85B0C5055FAB}" type="presParOf" srcId="{A57FC9B7-73A1-4DE5-A00C-0BFF58670F3A}" destId="{82BB6B0E-AB4B-4C80-8080-44A34C4354AE}" srcOrd="3" destOrd="0" presId="urn:microsoft.com/office/officeart/2016/7/layout/ChevronBlockProcess"/>
    <dgm:cxn modelId="{ABFA354E-D355-4F73-8D8D-FB3E62D821C7}" type="presParOf" srcId="{A57FC9B7-73A1-4DE5-A00C-0BFF58670F3A}" destId="{C5988296-0059-411E-AC1E-C8464E11F463}" srcOrd="4" destOrd="0" presId="urn:microsoft.com/office/officeart/2016/7/layout/ChevronBlockProcess"/>
    <dgm:cxn modelId="{B166460C-E18F-4B58-9355-6FA0A786DBB6}" type="presParOf" srcId="{C5988296-0059-411E-AC1E-C8464E11F463}" destId="{8828697C-1E89-42E9-9450-9C8297AB2990}" srcOrd="0" destOrd="0" presId="urn:microsoft.com/office/officeart/2016/7/layout/ChevronBlockProcess"/>
    <dgm:cxn modelId="{4363FD68-4D52-45CA-A8A7-28048649D128}" type="presParOf" srcId="{C5988296-0059-411E-AC1E-C8464E11F463}" destId="{A6C8FB21-F81E-4625-A66B-DCADF9C69E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97D3C-5038-48ED-84E9-C83EB8802456}">
      <dsp:nvSpPr>
        <dsp:cNvPr id="0" name=""/>
        <dsp:cNvSpPr/>
      </dsp:nvSpPr>
      <dsp:spPr>
        <a:xfrm>
          <a:off x="2711500" y="1550137"/>
          <a:ext cx="1483861" cy="515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529"/>
              </a:lnTo>
              <a:lnTo>
                <a:pt x="1483861" y="257529"/>
              </a:lnTo>
              <a:lnTo>
                <a:pt x="1483861" y="51505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2B35B-C07F-4CDC-9E03-DF273274920D}">
      <dsp:nvSpPr>
        <dsp:cNvPr id="0" name=""/>
        <dsp:cNvSpPr/>
      </dsp:nvSpPr>
      <dsp:spPr>
        <a:xfrm>
          <a:off x="1227639" y="1550137"/>
          <a:ext cx="1483861" cy="515059"/>
        </a:xfrm>
        <a:custGeom>
          <a:avLst/>
          <a:gdLst/>
          <a:ahLst/>
          <a:cxnLst/>
          <a:rect l="0" t="0" r="0" b="0"/>
          <a:pathLst>
            <a:path>
              <a:moveTo>
                <a:pt x="1483861" y="0"/>
              </a:moveTo>
              <a:lnTo>
                <a:pt x="1483861" y="257529"/>
              </a:lnTo>
              <a:lnTo>
                <a:pt x="0" y="257529"/>
              </a:lnTo>
              <a:lnTo>
                <a:pt x="0" y="51505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B1BC7-6942-4785-8EF0-D42CC91BE849}">
      <dsp:nvSpPr>
        <dsp:cNvPr id="0" name=""/>
        <dsp:cNvSpPr/>
      </dsp:nvSpPr>
      <dsp:spPr>
        <a:xfrm>
          <a:off x="2098334" y="323805"/>
          <a:ext cx="1226331" cy="1226331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B5EFEF-F63C-426E-84DC-63444DEB1C6A}">
      <dsp:nvSpPr>
        <dsp:cNvPr id="0" name=""/>
        <dsp:cNvSpPr/>
      </dsp:nvSpPr>
      <dsp:spPr>
        <a:xfrm>
          <a:off x="2098334" y="323805"/>
          <a:ext cx="1226331" cy="1226331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8AF6F-235B-4185-9A6E-C9104BC4C351}">
      <dsp:nvSpPr>
        <dsp:cNvPr id="0" name=""/>
        <dsp:cNvSpPr/>
      </dsp:nvSpPr>
      <dsp:spPr>
        <a:xfrm>
          <a:off x="1485168" y="544545"/>
          <a:ext cx="2452663" cy="78485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75000"/>
                  <a:lumOff val="25000"/>
                </a:schemeClr>
              </a:solidFill>
            </a:rPr>
            <a:t>Technological attacks on cognition and mind </a:t>
          </a:r>
        </a:p>
      </dsp:txBody>
      <dsp:txXfrm>
        <a:off x="1485168" y="544545"/>
        <a:ext cx="2452663" cy="784852"/>
      </dsp:txXfrm>
    </dsp:sp>
    <dsp:sp modelId="{D04F6419-5E22-484D-B79A-9639F4FB8196}">
      <dsp:nvSpPr>
        <dsp:cNvPr id="0" name=""/>
        <dsp:cNvSpPr/>
      </dsp:nvSpPr>
      <dsp:spPr>
        <a:xfrm>
          <a:off x="614473" y="2065196"/>
          <a:ext cx="1226331" cy="1226331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F45C1-E15B-4A54-8C8D-43E30725F546}">
      <dsp:nvSpPr>
        <dsp:cNvPr id="0" name=""/>
        <dsp:cNvSpPr/>
      </dsp:nvSpPr>
      <dsp:spPr>
        <a:xfrm>
          <a:off x="614473" y="2065196"/>
          <a:ext cx="1226331" cy="1226331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75E54-0259-4EFD-804B-1D21F7300BBF}">
      <dsp:nvSpPr>
        <dsp:cNvPr id="0" name=""/>
        <dsp:cNvSpPr/>
      </dsp:nvSpPr>
      <dsp:spPr>
        <a:xfrm>
          <a:off x="1307" y="2285936"/>
          <a:ext cx="2452663" cy="78485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Information-based warfare</a:t>
          </a:r>
        </a:p>
      </dsp:txBody>
      <dsp:txXfrm>
        <a:off x="1307" y="2285936"/>
        <a:ext cx="2452663" cy="784852"/>
      </dsp:txXfrm>
    </dsp:sp>
    <dsp:sp modelId="{7AD01572-D294-45CA-80D9-9362469FF7DE}">
      <dsp:nvSpPr>
        <dsp:cNvPr id="0" name=""/>
        <dsp:cNvSpPr/>
      </dsp:nvSpPr>
      <dsp:spPr>
        <a:xfrm>
          <a:off x="3582196" y="2065196"/>
          <a:ext cx="1226331" cy="1226331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EC07C-7100-4AFC-9003-770D1AD77E79}">
      <dsp:nvSpPr>
        <dsp:cNvPr id="0" name=""/>
        <dsp:cNvSpPr/>
      </dsp:nvSpPr>
      <dsp:spPr>
        <a:xfrm>
          <a:off x="3582196" y="2065196"/>
          <a:ext cx="1226331" cy="1226331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F861F-0607-4656-8FAF-37340C76F62D}">
      <dsp:nvSpPr>
        <dsp:cNvPr id="0" name=""/>
        <dsp:cNvSpPr/>
      </dsp:nvSpPr>
      <dsp:spPr>
        <a:xfrm>
          <a:off x="2969030" y="2285936"/>
          <a:ext cx="2452663" cy="78485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NeuroStrikes</a:t>
          </a:r>
        </a:p>
      </dsp:txBody>
      <dsp:txXfrm>
        <a:off x="2969030" y="2285936"/>
        <a:ext cx="2452663" cy="784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F0E57-7CDA-4A30-B98B-C04D8B7DD0B3}">
      <dsp:nvSpPr>
        <dsp:cNvPr id="0" name=""/>
        <dsp:cNvSpPr/>
      </dsp:nvSpPr>
      <dsp:spPr>
        <a:xfrm>
          <a:off x="0" y="289007"/>
          <a:ext cx="6261190" cy="1538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938" tIns="333248" rIns="48593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v"/>
          </a:pPr>
          <a:r>
            <a:rPr lang="en-US" sz="1400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/>
              <a:ea typeface="+mn-ea"/>
              <a:cs typeface="+mn-cs"/>
            </a:rPr>
            <a:t>Cause still not completely clear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v"/>
          </a:pPr>
          <a:r>
            <a:rPr lang="en-US" sz="1400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/>
              <a:ea typeface="+mn-ea"/>
              <a:cs typeface="+mn-cs"/>
            </a:rPr>
            <a:t>U.S. Embassy of Havanna in 2016</a:t>
          </a:r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§"/>
          </a:pPr>
          <a:r>
            <a:rPr lang="en-US" sz="1400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/>
              <a:ea typeface="+mn-ea"/>
              <a:cs typeface="+mn-cs"/>
            </a:rPr>
            <a:t>Similar cases arose over the years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v"/>
          </a:pPr>
          <a:r>
            <a:rPr lang="en-US" sz="1400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b="1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Distinct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b="1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from any</a:t>
          </a: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/>
              <a:ea typeface="+mn-ea"/>
              <a:cs typeface="+mn-cs"/>
            </a:rPr>
            <a:t>previously documented </a:t>
          </a:r>
          <a:r>
            <a:rPr lang="en-US" sz="1400" b="1" kern="1200" dirty="0">
              <a:solidFill>
                <a:schemeClr val="accent1"/>
              </a:solidFill>
              <a:latin typeface="Trebuchet MS" panose="020B0603020202020204"/>
              <a:ea typeface="+mn-ea"/>
              <a:cs typeface="+mn-cs"/>
            </a:rPr>
            <a:t>disorder</a:t>
          </a:r>
        </a:p>
      </dsp:txBody>
      <dsp:txXfrm>
        <a:off x="0" y="289007"/>
        <a:ext cx="6261190" cy="1538155"/>
      </dsp:txXfrm>
    </dsp:sp>
    <dsp:sp modelId="{E364CE3E-0780-4D81-BB42-0FBD9051BD60}">
      <dsp:nvSpPr>
        <dsp:cNvPr id="0" name=""/>
        <dsp:cNvSpPr/>
      </dsp:nvSpPr>
      <dsp:spPr>
        <a:xfrm>
          <a:off x="313059" y="38087"/>
          <a:ext cx="438283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661" tIns="0" rIns="16566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Havanna Syndrome</a:t>
          </a:r>
        </a:p>
      </dsp:txBody>
      <dsp:txXfrm>
        <a:off x="337557" y="62585"/>
        <a:ext cx="4333837" cy="452844"/>
      </dsp:txXfrm>
    </dsp:sp>
    <dsp:sp modelId="{3424F704-CC29-423A-AA69-4C831D26031A}">
      <dsp:nvSpPr>
        <dsp:cNvPr id="0" name=""/>
        <dsp:cNvSpPr/>
      </dsp:nvSpPr>
      <dsp:spPr>
        <a:xfrm>
          <a:off x="0" y="2169883"/>
          <a:ext cx="6261190" cy="19027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938" tIns="333248" rIns="48593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v"/>
            <a:tabLst>
              <a:tab pos="144000" algn="l"/>
            </a:tabLst>
          </a:pPr>
          <a:r>
            <a:rPr lang="en-US" sz="1300" kern="1200" dirty="0">
              <a:solidFill>
                <a:schemeClr val="accent1"/>
              </a:solidFill>
            </a:rPr>
            <a:t> </a:t>
          </a:r>
          <a:r>
            <a:rPr lang="en-US" sz="1400" b="1" u="sng" kern="1200" dirty="0">
              <a:solidFill>
                <a:schemeClr val="tx1">
                  <a:lumMod val="75000"/>
                  <a:lumOff val="25000"/>
                </a:schemeClr>
              </a:solidFill>
            </a:rPr>
            <a:t>Acute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 and sudden onset</a:t>
          </a:r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§"/>
            <a:tabLst>
              <a:tab pos="144000" algn="l"/>
            </a:tabLst>
          </a:pPr>
          <a:r>
            <a:rPr lang="en-US" sz="1400" kern="1200" dirty="0">
              <a:solidFill>
                <a:schemeClr val="accent1"/>
              </a:solidFill>
            </a:rPr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Loud screeching sound, accompanied by pressure and pain in the head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v"/>
            <a:tabLst>
              <a:tab pos="144000" algn="l"/>
            </a:tabLst>
          </a:pPr>
          <a:r>
            <a:rPr lang="en-US" sz="1400" kern="1200" dirty="0">
              <a:solidFill>
                <a:schemeClr val="accent1"/>
              </a:solidFill>
            </a:rPr>
            <a:t> </a:t>
          </a:r>
          <a:r>
            <a:rPr lang="en-US" sz="1400" b="1" u="sng" kern="1200" dirty="0">
              <a:solidFill>
                <a:schemeClr val="tx1">
                  <a:lumMod val="75000"/>
                  <a:lumOff val="25000"/>
                </a:schemeClr>
              </a:solidFill>
            </a:rPr>
            <a:t>Long-term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 persisting effects</a:t>
          </a:r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§"/>
            <a:tabLst>
              <a:tab pos="144000" algn="l"/>
            </a:tabLst>
          </a:pPr>
          <a:r>
            <a:rPr lang="en-US" sz="1400" kern="1200" dirty="0">
              <a:solidFill>
                <a:schemeClr val="accent1"/>
              </a:solidFill>
            </a:rPr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Headache, Dizziness,</a:t>
          </a:r>
          <a:r>
            <a:rPr lang="en-US" sz="1400" kern="1200" dirty="0"/>
            <a:t> </a:t>
          </a:r>
          <a:r>
            <a:rPr lang="en-US" sz="1400" b="1" kern="1200" dirty="0">
              <a:solidFill>
                <a:schemeClr val="accent1"/>
              </a:solidFill>
            </a:rPr>
            <a:t>impaired</a:t>
          </a:r>
          <a:r>
            <a:rPr lang="en-US" sz="1400" kern="1200" dirty="0"/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concentration,</a:t>
          </a:r>
          <a:r>
            <a:rPr lang="en-US" sz="1400" kern="1200" dirty="0"/>
            <a:t> </a:t>
          </a:r>
          <a:r>
            <a:rPr lang="en-US" sz="1400" b="1" kern="1200" dirty="0">
              <a:solidFill>
                <a:schemeClr val="accent1"/>
              </a:solidFill>
            </a:rPr>
            <a:t>memory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, and sleep</a:t>
          </a:r>
        </a:p>
      </dsp:txBody>
      <dsp:txXfrm>
        <a:off x="0" y="2169883"/>
        <a:ext cx="6261190" cy="1902738"/>
      </dsp:txXfrm>
    </dsp:sp>
    <dsp:sp modelId="{3D3FAD6B-F403-4D7C-9671-8DD871D1A186}">
      <dsp:nvSpPr>
        <dsp:cNvPr id="0" name=""/>
        <dsp:cNvSpPr/>
      </dsp:nvSpPr>
      <dsp:spPr>
        <a:xfrm>
          <a:off x="313059" y="1918963"/>
          <a:ext cx="4382833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661" tIns="0" rIns="16566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Symptoms</a:t>
          </a:r>
        </a:p>
      </dsp:txBody>
      <dsp:txXfrm>
        <a:off x="337557" y="1943461"/>
        <a:ext cx="4333837" cy="452844"/>
      </dsp:txXfrm>
    </dsp:sp>
    <dsp:sp modelId="{301BFF10-DDC1-4D18-88FC-3AAC8E012A94}">
      <dsp:nvSpPr>
        <dsp:cNvPr id="0" name=""/>
        <dsp:cNvSpPr/>
      </dsp:nvSpPr>
      <dsp:spPr>
        <a:xfrm>
          <a:off x="0" y="4415342"/>
          <a:ext cx="6261190" cy="6588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938" tIns="333248" rIns="48593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Char char="v"/>
            <a:tabLst>
              <a:tab pos="144000" algn="l"/>
            </a:tabLst>
          </a:pPr>
          <a:r>
            <a:rPr lang="en-US" sz="1400" kern="1200" dirty="0">
              <a:solidFill>
                <a:schemeClr val="accent1"/>
              </a:solidFill>
            </a:rPr>
            <a:t> </a:t>
          </a:r>
          <a:r>
            <a:rPr lang="en-US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Pulsed radiofrequency</a:t>
          </a:r>
          <a:r>
            <a:rPr lang="en-US" sz="1400" kern="1200" dirty="0"/>
            <a:t> </a:t>
          </a:r>
          <a:r>
            <a:rPr lang="en-US" sz="1400" b="1" kern="1200" dirty="0">
              <a:solidFill>
                <a:schemeClr val="accent1"/>
              </a:solidFill>
            </a:rPr>
            <a:t>electromagnetic radiation</a:t>
          </a:r>
        </a:p>
      </dsp:txBody>
      <dsp:txXfrm>
        <a:off x="0" y="4415342"/>
        <a:ext cx="6261190" cy="658839"/>
      </dsp:txXfrm>
    </dsp:sp>
    <dsp:sp modelId="{C0E8E134-68F3-430E-908F-3A8491F10BC2}">
      <dsp:nvSpPr>
        <dsp:cNvPr id="0" name=""/>
        <dsp:cNvSpPr/>
      </dsp:nvSpPr>
      <dsp:spPr>
        <a:xfrm>
          <a:off x="313059" y="4164422"/>
          <a:ext cx="4382833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661" tIns="0" rIns="165661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  <a:tabLst>
              <a:tab pos="144000" algn="l"/>
            </a:tabLst>
          </a:pPr>
          <a:r>
            <a:rPr lang="en-US" sz="1600" kern="1200" dirty="0"/>
            <a:t>Underlying mechanism</a:t>
          </a:r>
        </a:p>
      </dsp:txBody>
      <dsp:txXfrm>
        <a:off x="337557" y="4188920"/>
        <a:ext cx="433383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59287-EF77-41D2-B447-CAA5D628EEBA}">
      <dsp:nvSpPr>
        <dsp:cNvPr id="0" name=""/>
        <dsp:cNvSpPr/>
      </dsp:nvSpPr>
      <dsp:spPr>
        <a:xfrm>
          <a:off x="7796" y="443257"/>
          <a:ext cx="3085544" cy="925663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294" tIns="114294" rIns="114294" bIns="114294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rebuchet MS" panose="020B0603020202020204"/>
            </a:rPr>
            <a:t>Optimize simulation</a:t>
          </a:r>
          <a:endParaRPr lang="en-US" sz="1600" b="1" kern="1200" dirty="0"/>
        </a:p>
      </dsp:txBody>
      <dsp:txXfrm>
        <a:off x="285495" y="443257"/>
        <a:ext cx="2530146" cy="925663"/>
      </dsp:txXfrm>
    </dsp:sp>
    <dsp:sp modelId="{1E448C7C-02DE-439F-A076-6D369442639C}">
      <dsp:nvSpPr>
        <dsp:cNvPr id="0" name=""/>
        <dsp:cNvSpPr/>
      </dsp:nvSpPr>
      <dsp:spPr>
        <a:xfrm>
          <a:off x="7796" y="1368920"/>
          <a:ext cx="2807845" cy="206925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1882" tIns="221882" rIns="221882" bIns="443764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rebuchet MS" panose="020B0603020202020204"/>
            </a:rPr>
            <a:t>Waking input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Trebuchet MS" panose="020B0603020202020204"/>
            </a:rPr>
            <a:t> Solve issues during sleep connectivity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>
            <a:latin typeface="Trebuchet MS" panose="020B0603020202020204"/>
          </a:endParaRP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rebuchet MS" panose="020B0603020202020204"/>
            </a:rPr>
            <a:t>Create realistic sleep input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rebuchet MS" panose="020B0603020202020204"/>
            </a:rPr>
            <a:t> Based on correct waking one</a:t>
          </a:r>
          <a:endParaRPr lang="en-US" sz="1000" kern="1200" dirty="0">
            <a:latin typeface="Trebuchet MS" panose="020B0603020202020204"/>
          </a:endParaRPr>
        </a:p>
      </dsp:txBody>
      <dsp:txXfrm>
        <a:off x="7796" y="1368920"/>
        <a:ext cx="2807845" cy="2069259"/>
      </dsp:txXfrm>
    </dsp:sp>
    <dsp:sp modelId="{D3CC7AB3-4754-47D5-9CE9-0807E3BB3A3F}">
      <dsp:nvSpPr>
        <dsp:cNvPr id="0" name=""/>
        <dsp:cNvSpPr/>
      </dsp:nvSpPr>
      <dsp:spPr>
        <a:xfrm>
          <a:off x="3047483" y="443257"/>
          <a:ext cx="3085544" cy="925663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294" tIns="114294" rIns="114294" bIns="11429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rebuchet MS" panose="020B0603020202020204"/>
            </a:rPr>
            <a:t>Integration</a:t>
          </a:r>
          <a:r>
            <a:rPr lang="en-US" sz="1600" b="1" kern="1200" dirty="0"/>
            <a:t> of </a:t>
          </a:r>
          <a:r>
            <a:rPr lang="en-US" sz="1600" b="1" kern="1200" dirty="0">
              <a:latin typeface="Trebuchet MS" panose="020B0603020202020204"/>
            </a:rPr>
            <a:t>attack</a:t>
          </a:r>
          <a:endParaRPr lang="en-US" sz="1600" b="1" kern="1200" dirty="0"/>
        </a:p>
      </dsp:txBody>
      <dsp:txXfrm>
        <a:off x="3325182" y="443257"/>
        <a:ext cx="2530146" cy="925663"/>
      </dsp:txXfrm>
    </dsp:sp>
    <dsp:sp modelId="{8B7FC822-92A1-4C14-B84B-D32E38FDED2C}">
      <dsp:nvSpPr>
        <dsp:cNvPr id="0" name=""/>
        <dsp:cNvSpPr/>
      </dsp:nvSpPr>
      <dsp:spPr>
        <a:xfrm>
          <a:off x="3047483" y="1368920"/>
          <a:ext cx="2807845" cy="206925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1882" tIns="221882" rIns="221882" bIns="443764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rebuchet MS" panose="020B0603020202020204"/>
            </a:rPr>
            <a:t>Explore different approaches</a:t>
          </a:r>
          <a:endParaRPr lang="en-US" sz="14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Trebuchet MS" panose="020B0603020202020204"/>
            </a:rPr>
            <a:t> Model changes of acetylcholine</a:t>
          </a:r>
          <a:endParaRPr lang="en-US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Trebuchet MS" panose="020B0603020202020204"/>
            </a:rPr>
            <a:t> Model impact on structure</a:t>
          </a:r>
          <a:endParaRPr lang="en-US" sz="10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Trebuchet MS" panose="020B0603020202020204"/>
          </a:endParaRP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rebuchet MS" panose="020B0603020202020204"/>
            </a:rPr>
            <a:t>Validate impact</a:t>
          </a:r>
          <a:endParaRPr lang="en-US" sz="14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rebuchet MS" panose="020B0603020202020204"/>
            </a:rPr>
            <a:t> Compare to expected changes</a:t>
          </a:r>
          <a:endParaRPr lang="en-US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Trebuchet MS" panose="020B0603020202020204"/>
            </a:rPr>
            <a:t> Ensure relation to cognitive</a:t>
          </a:r>
          <a:r>
            <a:rPr lang="en-US" sz="1000" kern="1200" dirty="0"/>
            <a:t> Process </a:t>
          </a:r>
        </a:p>
      </dsp:txBody>
      <dsp:txXfrm>
        <a:off x="3047483" y="1368920"/>
        <a:ext cx="2807845" cy="2069259"/>
      </dsp:txXfrm>
    </dsp:sp>
    <dsp:sp modelId="{8828697C-1E89-42E9-9450-9C8297AB2990}">
      <dsp:nvSpPr>
        <dsp:cNvPr id="0" name=""/>
        <dsp:cNvSpPr/>
      </dsp:nvSpPr>
      <dsp:spPr>
        <a:xfrm>
          <a:off x="6087170" y="443257"/>
          <a:ext cx="3085544" cy="925663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294" tIns="114294" rIns="114294" bIns="11429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Design countermeasure</a:t>
          </a:r>
        </a:p>
      </dsp:txBody>
      <dsp:txXfrm>
        <a:off x="6364869" y="443257"/>
        <a:ext cx="2530146" cy="925663"/>
      </dsp:txXfrm>
    </dsp:sp>
    <dsp:sp modelId="{A6C8FB21-F81E-4625-A66B-DCADF9C69E6D}">
      <dsp:nvSpPr>
        <dsp:cNvPr id="0" name=""/>
        <dsp:cNvSpPr/>
      </dsp:nvSpPr>
      <dsp:spPr>
        <a:xfrm>
          <a:off x="6087170" y="1368920"/>
          <a:ext cx="2807845" cy="206925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1882" tIns="221882" rIns="221882" bIns="443764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rebuchet MS" panose="020B0603020202020204"/>
            </a:rPr>
            <a:t>Integrate BCI</a:t>
          </a:r>
          <a:r>
            <a:rPr lang="en-US" sz="1200" kern="1200" dirty="0"/>
            <a:t> </a:t>
          </a:r>
          <a:r>
            <a:rPr lang="en-US" sz="1200" kern="1200" dirty="0">
              <a:latin typeface="Trebuchet MS" panose="020B0603020202020204"/>
            </a:rPr>
            <a:t>in the</a:t>
          </a:r>
          <a:r>
            <a:rPr lang="en-US" sz="1200" kern="1200" dirty="0"/>
            <a:t> simulation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Trebuchet MS" panose="020B0603020202020204"/>
          </a:endParaRPr>
        </a:p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 </a:t>
          </a:r>
          <a:r>
            <a:rPr lang="en-US" sz="1200" kern="1200" dirty="0">
              <a:latin typeface="Trebuchet MS" panose="020B0603020202020204"/>
            </a:rPr>
            <a:t>multiple algorithms</a:t>
          </a:r>
          <a:endParaRPr lang="en-US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latin typeface="Trebuchet MS" panose="020B0603020202020204"/>
            </a:rPr>
            <a:t> Utilizing different methods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>
            <a:latin typeface="Trebuchet MS" panose="020B0603020202020204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Measure efficacy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latin typeface="Trebuchet MS" panose="020B0603020202020204"/>
            </a:rPr>
            <a:t> </a:t>
          </a:r>
          <a:r>
            <a:rPr lang="en-US" sz="900" kern="1200" dirty="0"/>
            <a:t>Select the best one</a:t>
          </a:r>
        </a:p>
      </dsp:txBody>
      <dsp:txXfrm>
        <a:off x="6087170" y="1368920"/>
        <a:ext cx="2807845" cy="2069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AFC3-920E-4F33-A5D4-D97948A74DB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FB9CD-2AB9-4DD1-AC78-2C1FCE96D7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6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99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2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most popular methods (EEG)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6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12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 analyzed and compared a few models</a:t>
            </a:r>
          </a:p>
          <a:p>
            <a:r>
              <a:rPr lang="en-US" dirty="0">
                <a:cs typeface="Calibri"/>
              </a:rPr>
              <a:t>Based on: 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Meaningful relation to cognitive process in a measurable way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Allow for integration of attacks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Realism</a:t>
            </a:r>
          </a:p>
          <a:p>
            <a:pPr lvl="1">
              <a:buFont typeface="Wingdings" charset="2"/>
              <a:buChar char="v"/>
            </a:pPr>
            <a:endParaRPr lang="en-US" dirty="0">
              <a:cs typeface="Calibri"/>
            </a:endParaRP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Amygdala -&gt; </a:t>
            </a:r>
            <a:r>
              <a:rPr lang="en-US" dirty="0" err="1">
                <a:cs typeface="Calibri"/>
              </a:rPr>
              <a:t>performace</a:t>
            </a:r>
            <a:r>
              <a:rPr lang="en-US" dirty="0">
                <a:cs typeface="Calibri"/>
              </a:rPr>
              <a:t> of cognitive process not well measurable</a:t>
            </a: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Working memory -&gt; not realistic (to small)</a:t>
            </a: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Hippocampus -&gt; </a:t>
            </a:r>
            <a:r>
              <a:rPr lang="en-US" dirty="0" err="1">
                <a:cs typeface="Calibri"/>
              </a:rPr>
              <a:t>fullfills</a:t>
            </a:r>
            <a:r>
              <a:rPr lang="en-US" dirty="0">
                <a:cs typeface="Calibri"/>
              </a:rPr>
              <a:t> everything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Clear and measurable relation to memory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Good integration of attack via parameter space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Very realistic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9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 analyzed and compared a few models</a:t>
            </a:r>
          </a:p>
          <a:p>
            <a:r>
              <a:rPr lang="en-US" dirty="0">
                <a:cs typeface="Calibri"/>
              </a:rPr>
              <a:t>Based on: 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Meaningful relation to cognitive process in a measurable way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Allow for integration of attacks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Realism</a:t>
            </a:r>
          </a:p>
          <a:p>
            <a:pPr lvl="1">
              <a:buFont typeface="Wingdings" charset="2"/>
              <a:buChar char="v"/>
            </a:pPr>
            <a:endParaRPr lang="en-US" dirty="0">
              <a:cs typeface="Calibri"/>
            </a:endParaRP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Amygdala -&gt; </a:t>
            </a:r>
            <a:r>
              <a:rPr lang="en-US" dirty="0" err="1">
                <a:cs typeface="Calibri"/>
              </a:rPr>
              <a:t>performace</a:t>
            </a:r>
            <a:r>
              <a:rPr lang="en-US" dirty="0">
                <a:cs typeface="Calibri"/>
              </a:rPr>
              <a:t> of cognitive process not well measurable</a:t>
            </a: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Working memory -&gt; not realistic (to small)</a:t>
            </a: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Hippocampus -&gt; </a:t>
            </a:r>
            <a:r>
              <a:rPr lang="en-US" dirty="0" err="1">
                <a:cs typeface="Calibri"/>
              </a:rPr>
              <a:t>fullfills</a:t>
            </a:r>
            <a:r>
              <a:rPr lang="en-US" dirty="0">
                <a:cs typeface="Calibri"/>
              </a:rPr>
              <a:t> everything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Clear and measurable relation to memory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Good integration of attack via parameter space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Very realistic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64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 analyzed and compared a few models</a:t>
            </a:r>
          </a:p>
          <a:p>
            <a:r>
              <a:rPr lang="en-US" dirty="0">
                <a:cs typeface="Calibri"/>
              </a:rPr>
              <a:t>Based on: 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Meaningful relation to cognitive process in a measurable way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Allow for integration of attacks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Realism</a:t>
            </a:r>
          </a:p>
          <a:p>
            <a:pPr lvl="1">
              <a:buFont typeface="Wingdings" charset="2"/>
              <a:buChar char="v"/>
            </a:pPr>
            <a:endParaRPr lang="en-US" dirty="0">
              <a:cs typeface="Calibri"/>
            </a:endParaRP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Amygdala -&gt; </a:t>
            </a:r>
            <a:r>
              <a:rPr lang="en-US" dirty="0" err="1">
                <a:cs typeface="Calibri"/>
              </a:rPr>
              <a:t>performace</a:t>
            </a:r>
            <a:r>
              <a:rPr lang="en-US" dirty="0">
                <a:cs typeface="Calibri"/>
              </a:rPr>
              <a:t> of cognitive process not well measurable</a:t>
            </a: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Working memory -&gt; not realistic (to small)</a:t>
            </a: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Hippocampus -&gt; </a:t>
            </a:r>
            <a:r>
              <a:rPr lang="en-US" dirty="0" err="1">
                <a:cs typeface="Calibri"/>
              </a:rPr>
              <a:t>fullfills</a:t>
            </a:r>
            <a:r>
              <a:rPr lang="en-US" dirty="0">
                <a:cs typeface="Calibri"/>
              </a:rPr>
              <a:t> everything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Clear and measurable relation to memory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Good integration of attack via parameter space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Very realistic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15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 analyzed and compared a few models</a:t>
            </a:r>
          </a:p>
          <a:p>
            <a:r>
              <a:rPr lang="en-US" dirty="0">
                <a:cs typeface="Calibri"/>
              </a:rPr>
              <a:t>Based on: 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Meaningful relation to cognitive process in a measurable way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Allow for integration of attacks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Realism</a:t>
            </a:r>
          </a:p>
          <a:p>
            <a:pPr lvl="1">
              <a:buFont typeface="Wingdings" charset="2"/>
              <a:buChar char="v"/>
            </a:pPr>
            <a:endParaRPr lang="en-US" dirty="0">
              <a:cs typeface="Calibri"/>
            </a:endParaRP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Amygdala -&gt; </a:t>
            </a:r>
            <a:r>
              <a:rPr lang="en-US" dirty="0" err="1">
                <a:cs typeface="Calibri"/>
              </a:rPr>
              <a:t>performace</a:t>
            </a:r>
            <a:r>
              <a:rPr lang="en-US" dirty="0">
                <a:cs typeface="Calibri"/>
              </a:rPr>
              <a:t> of cognitive process not well measurable</a:t>
            </a: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Working memory -&gt; not realistic (to small)</a:t>
            </a:r>
          </a:p>
          <a:p>
            <a:pPr>
              <a:buFont typeface="Arial" charset="2"/>
              <a:buChar char="•"/>
            </a:pPr>
            <a:r>
              <a:rPr lang="en-US" dirty="0">
                <a:cs typeface="Calibri"/>
              </a:rPr>
              <a:t>Hippocampus -&gt; </a:t>
            </a:r>
            <a:r>
              <a:rPr lang="en-US" dirty="0" err="1">
                <a:cs typeface="Calibri"/>
              </a:rPr>
              <a:t>fullfills</a:t>
            </a:r>
            <a:r>
              <a:rPr lang="en-US" dirty="0">
                <a:cs typeface="Calibri"/>
              </a:rPr>
              <a:t> everything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Clear and measurable relation to memory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Good integration of attack via parameter space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cs typeface="Calibri"/>
              </a:rPr>
              <a:t> Very realistic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85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Now the symptoms are known, but the underlying mechanisms not so much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Explored literature that was concerned with electromagnetic radiation</a:t>
            </a:r>
          </a:p>
          <a:p>
            <a:r>
              <a:rPr lang="en-US" dirty="0">
                <a:cs typeface="Calibri"/>
              </a:rPr>
              <a:t>	To find out what changes in the brain could be responsible for the Symptoms of NeuroStrikes</a:t>
            </a:r>
          </a:p>
          <a:p>
            <a:r>
              <a:rPr lang="en-US" dirty="0">
                <a:cs typeface="Calibri"/>
              </a:rPr>
              <a:t>	So I can model the attacks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53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9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2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Neurobiology: ((I approach this from a macroscopic perspective, going from larger to smaller structures, </a:t>
            </a:r>
          </a:p>
          <a:p>
            <a:r>
              <a:rPr lang="en-US" dirty="0"/>
              <a:t>always describing the anatomy first, followed by a functional overview))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75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most popular methods (EEG)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86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39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81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86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with the anatomy of the Brain</a:t>
            </a:r>
          </a:p>
          <a:p>
            <a:endParaRPr lang="en-US" dirty="0"/>
          </a:p>
          <a:p>
            <a:r>
              <a:rPr lang="en-US" dirty="0"/>
              <a:t>Central control organ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/>
              <a:t>86 billion nerve / glial cells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lvl="1">
              <a:buFont typeface="Wingdings" charset="2"/>
              <a:buChar char="v"/>
            </a:pPr>
            <a:r>
              <a:rPr lang="en-US" dirty="0"/>
              <a:t>Intricate and compact organization –&gt; cauliflower appearance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  <a:p>
            <a:r>
              <a:rPr lang="en-US" dirty="0"/>
              <a:t>Obvious separation into 2 Hemispheres (control opposite side of body)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b="1" dirty="0"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 clear functional separation anywhere</a:t>
            </a:r>
            <a:endParaRPr lang="en-US" b="1" dirty="0"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8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from the inside -&gt; </a:t>
            </a:r>
            <a:r>
              <a:rPr lang="en-US" b="1" dirty="0"/>
              <a:t>Sagittal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42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look at what these bigger structures are made 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01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these structures work, you might ask:</a:t>
            </a:r>
          </a:p>
          <a:p>
            <a:r>
              <a:rPr lang="en-US" dirty="0"/>
              <a:t>And how does all of this produce everything we experience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03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these complex and higher level functions, I now want to look at cognitive processes and one in particular: Learning and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44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 dirty="0"/>
              <a:t>Broad field of practices and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05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model such a </a:t>
            </a:r>
            <a:r>
              <a:rPr lang="en-US" dirty="0" err="1"/>
              <a:t>NeuroStrike</a:t>
            </a:r>
            <a:r>
              <a:rPr lang="en-US" dirty="0"/>
              <a:t> as realistic as possible, I first looked for any literature regarding the effects of NeuroStrikes directly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FB9CD-2AB9-4DD1-AC78-2C1FCE96D7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0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94550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531600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673254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943022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32150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463502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335656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335216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45260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849907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991356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89469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63764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20396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0645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49075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5C85A-BCDC-425A-BBD0-815CF919CB54}" type="datetimeFigureOut">
              <a:rPr lang="de-CH" smtClean="0"/>
              <a:t>23.06.2024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6AC3B35-642A-4CCE-ADAE-6857093927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169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85EC-9660-408B-F43C-1CFF2E5A2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ato" panose="020F0502020204030204" pitchFamily="34" charset="0"/>
              </a:rPr>
              <a:t>A Solution based on Brain-Computer Interfaces to Mitigate Cognitive Warfare</a:t>
            </a:r>
            <a:endParaRPr lang="de-CH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A8AD7-12E5-468A-6489-68F15FC36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Midterm</a:t>
            </a:r>
            <a:r>
              <a:rPr lang="de-CH" dirty="0"/>
              <a:t> </a:t>
            </a:r>
            <a:r>
              <a:rPr lang="en-US" dirty="0"/>
              <a:t>Presentation</a:t>
            </a:r>
            <a:r>
              <a:rPr lang="de-CH" dirty="0"/>
              <a:t>, Lennart Töllke</a:t>
            </a:r>
          </a:p>
          <a:p>
            <a:r>
              <a:rPr lang="de-CH" dirty="0"/>
              <a:t>Supervisors: Alberto Huertas, Victoria Lopez, Sergio Lopez</a:t>
            </a:r>
          </a:p>
        </p:txBody>
      </p:sp>
    </p:spTree>
    <p:extLst>
      <p:ext uri="{BB962C8B-B14F-4D97-AF65-F5344CB8AC3E}">
        <p14:creationId xmlns:p14="http://schemas.microsoft.com/office/powerpoint/2010/main" val="46623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CH" sz="3100" dirty="0"/>
              <a:t>Background</a:t>
            </a:r>
            <a:br>
              <a:rPr lang="de-CH" sz="3100" dirty="0"/>
            </a:br>
            <a:r>
              <a:rPr lang="en-US" sz="2800" dirty="0">
                <a:solidFill>
                  <a:srgbClr val="7F7F7F"/>
                </a:solidFill>
              </a:rPr>
              <a:t>Brain-Computer Interfaces (BCI’s)</a:t>
            </a:r>
            <a:endParaRPr lang="de-CH" sz="2800" b="1" dirty="0">
              <a:solidFill>
                <a:srgbClr val="7F7F7F"/>
              </a:solidFill>
            </a:endParaRPr>
          </a:p>
        </p:txBody>
      </p:sp>
      <p:pic>
        <p:nvPicPr>
          <p:cNvPr id="30" name="Picture 7" descr="Red Triangles">
            <a:extLst>
              <a:ext uri="{FF2B5EF4-FFF2-40B4-BE49-F238E27FC236}">
                <a16:creationId xmlns:a16="http://schemas.microsoft.com/office/drawing/2014/main" id="{F4E3224A-2338-EFED-4136-FD741826A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25" r="32442" b="568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31" name="Isosceles Triangle 11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278-37F3-D046-D240-E99D1B7D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584861" cy="38707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Enable </a:t>
            </a:r>
            <a:r>
              <a:rPr lang="en-US" b="1" dirty="0">
                <a:solidFill>
                  <a:schemeClr val="accent1"/>
                </a:solidFill>
              </a:rPr>
              <a:t>information transfer</a:t>
            </a:r>
            <a:r>
              <a:rPr lang="en-US" dirty="0"/>
              <a:t> between the brain and a Computer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solidFill>
                  <a:schemeClr val="accent1"/>
                </a:solidFill>
              </a:rPr>
              <a:t>Sensing </a:t>
            </a:r>
            <a:r>
              <a:rPr lang="en-US" dirty="0"/>
              <a:t>and interpretation of brain activity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Neural </a:t>
            </a:r>
            <a:r>
              <a:rPr lang="en-US" dirty="0">
                <a:solidFill>
                  <a:schemeClr val="accent1"/>
                </a:solidFill>
              </a:rPr>
              <a:t>stimulation</a:t>
            </a:r>
          </a:p>
          <a:p>
            <a:pPr lvl="1">
              <a:buFont typeface="Wingdings" charset="2"/>
              <a:buChar char="v"/>
            </a:pPr>
            <a:r>
              <a:rPr lang="en-US" dirty="0">
                <a:solidFill>
                  <a:schemeClr val="accent1"/>
                </a:solidFill>
              </a:rPr>
              <a:t>Bidirectional </a:t>
            </a:r>
            <a:r>
              <a:rPr lang="en-US" dirty="0"/>
              <a:t>systems</a:t>
            </a:r>
          </a:p>
          <a:p>
            <a:pPr lvl="1">
              <a:buFont typeface="Wingdings" charset="2"/>
              <a:buChar char="v"/>
            </a:pP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Interact </a:t>
            </a:r>
            <a:r>
              <a:rPr lang="en-US" dirty="0"/>
              <a:t>with the environment </a:t>
            </a:r>
            <a:r>
              <a:rPr lang="en-US" b="1" dirty="0">
                <a:solidFill>
                  <a:schemeClr val="accent1"/>
                </a:solidFill>
              </a:rPr>
              <a:t>without peripheral nerves</a:t>
            </a:r>
            <a:r>
              <a:rPr lang="en-US" dirty="0"/>
              <a:t> and muscles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Enormous potential for 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Severely </a:t>
            </a:r>
            <a:r>
              <a:rPr lang="en-US" dirty="0">
                <a:solidFill>
                  <a:schemeClr val="accent1"/>
                </a:solidFill>
              </a:rPr>
              <a:t>disabled </a:t>
            </a:r>
            <a:r>
              <a:rPr lang="en-US" dirty="0"/>
              <a:t>or “locked in” individuals</a:t>
            </a:r>
          </a:p>
          <a:p>
            <a:pPr lvl="2">
              <a:buFont typeface="Wingdings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Entertainment </a:t>
            </a:r>
            <a:r>
              <a:rPr lang="en-US" dirty="0"/>
              <a:t>industry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33481D-0827-793A-0259-03E07C90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AC3B35-642A-4CCE-ADAE-68570939273C}" type="slidenum">
              <a:rPr lang="de-CH" sz="1400" dirty="0" smtClean="0"/>
              <a:pPr>
                <a:spcAft>
                  <a:spcPts val="600"/>
                </a:spcAft>
              </a:pPr>
              <a:t>10</a:t>
            </a:fld>
            <a:endParaRPr lang="de-DE" sz="140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97DA3F5-E154-8106-F493-0B5A4D633D57}"/>
              </a:ext>
            </a:extLst>
          </p:cNvPr>
          <p:cNvSpPr txBox="1">
            <a:spLocks/>
          </p:cNvSpPr>
          <p:nvPr/>
        </p:nvSpPr>
        <p:spPr>
          <a:xfrm>
            <a:off x="677334" y="2018547"/>
            <a:ext cx="9203513" cy="431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4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Isosceles Triangle 15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rgbClr val="4B5861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FB71CB-C986-9071-AEB3-3C0F82B9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7939" y="6491217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AC3B35-642A-4CCE-ADAE-68570939273C}" type="slidenum">
              <a:rPr lang="de-CH" sz="1400" dirty="0">
                <a:solidFill>
                  <a:srgbClr val="90C226"/>
                </a:solidFill>
              </a:rPr>
              <a:pPr>
                <a:spcAft>
                  <a:spcPts val="600"/>
                </a:spcAft>
              </a:pPr>
              <a:t>11</a:t>
            </a:fld>
            <a:endParaRPr lang="de-DE" sz="1400">
              <a:solidFill>
                <a:srgbClr val="90C226"/>
              </a:solidFill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A3F4D9A-1E54-ACE1-1CED-B7A909565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88" y="1862475"/>
            <a:ext cx="5492285" cy="45591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Non-Invasive Examples</a:t>
            </a:r>
          </a:p>
          <a:p>
            <a:pPr lvl="1">
              <a:buFont typeface="Wingdings" charset="2"/>
              <a:buChar char="v"/>
            </a:pPr>
            <a:r>
              <a:rPr lang="en-US" b="1" dirty="0"/>
              <a:t>Electroencephalography (EEG)</a:t>
            </a:r>
          </a:p>
          <a:p>
            <a:pPr lvl="2">
              <a:buFont typeface="Wingdings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Measures</a:t>
            </a:r>
            <a:r>
              <a:rPr lang="en-US" dirty="0"/>
              <a:t> electrophysiological </a:t>
            </a:r>
            <a:r>
              <a:rPr lang="en-US" dirty="0">
                <a:solidFill>
                  <a:schemeClr val="accent1"/>
                </a:solidFill>
              </a:rPr>
              <a:t>activity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Easy and </a:t>
            </a:r>
            <a:r>
              <a:rPr lang="en-US" dirty="0">
                <a:solidFill>
                  <a:schemeClr val="accent1"/>
                </a:solidFill>
              </a:rPr>
              <a:t>risk-free </a:t>
            </a:r>
            <a:r>
              <a:rPr lang="en-US" dirty="0"/>
              <a:t>application</a:t>
            </a:r>
          </a:p>
          <a:p>
            <a:pPr lvl="2">
              <a:buFont typeface="Wingdings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Poor signal quality</a:t>
            </a:r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Invasive Example</a:t>
            </a:r>
          </a:p>
          <a:p>
            <a:pPr lvl="1">
              <a:buFont typeface="Wingdings" charset="2"/>
              <a:buChar char="v"/>
            </a:pPr>
            <a:r>
              <a:rPr lang="en-US" b="1" dirty="0"/>
              <a:t>Intracortical Micro Stimulation (ICMS)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Stimulation of the cortex via </a:t>
            </a:r>
            <a:r>
              <a:rPr lang="en-US" dirty="0">
                <a:solidFill>
                  <a:schemeClr val="accent1"/>
                </a:solidFill>
              </a:rPr>
              <a:t>small implanted electrodes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Allows manipulation of </a:t>
            </a:r>
            <a:r>
              <a:rPr lang="en-US" dirty="0">
                <a:solidFill>
                  <a:schemeClr val="accent1"/>
                </a:solidFill>
              </a:rPr>
              <a:t>sensory perceptions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Potential to </a:t>
            </a:r>
            <a:r>
              <a:rPr lang="en-US" dirty="0">
                <a:solidFill>
                  <a:schemeClr val="accent1"/>
                </a:solidFill>
              </a:rPr>
              <a:t>restore vision </a:t>
            </a:r>
            <a:r>
              <a:rPr lang="en-US" dirty="0"/>
              <a:t>or supplement prostheses with </a:t>
            </a:r>
            <a:r>
              <a:rPr lang="en-US" dirty="0">
                <a:solidFill>
                  <a:schemeClr val="accent1"/>
                </a:solidFill>
              </a:rPr>
              <a:t>tactile perception</a:t>
            </a:r>
          </a:p>
          <a:p>
            <a:pPr lvl="2">
              <a:buFont typeface="Wingdings" charset="2"/>
              <a:buChar char="§"/>
            </a:pPr>
            <a:endParaRPr lang="en-US" dirty="0"/>
          </a:p>
          <a:p>
            <a:pPr lvl="1">
              <a:buFont typeface="Wingdings" charset="2"/>
              <a:buChar char="v"/>
            </a:pP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C24B9B1-F2D3-1D3F-04C5-A45D14F44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985" y="398444"/>
            <a:ext cx="8596668" cy="1320800"/>
          </a:xfrm>
        </p:spPr>
        <p:txBody>
          <a:bodyPr/>
          <a:lstStyle/>
          <a:p>
            <a:r>
              <a:rPr lang="de-CH" dirty="0"/>
              <a:t>Background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Brain-Computer Interfaces</a:t>
            </a:r>
            <a:endParaRPr lang="de-CH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Picture 2" descr="Ein Bild, das Text, Screenshot, Design enthält.&#10;&#10;Beschreibung automatisch generiert.">
            <a:extLst>
              <a:ext uri="{FF2B5EF4-FFF2-40B4-BE49-F238E27FC236}">
                <a16:creationId xmlns:a16="http://schemas.microsoft.com/office/drawing/2014/main" id="{7AB7B764-88F4-FD64-580B-251A537F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35" y="1059051"/>
            <a:ext cx="4996600" cy="2828555"/>
          </a:xfrm>
          <a:prstGeom prst="rect">
            <a:avLst/>
          </a:prstGeom>
          <a:ln>
            <a:noFill/>
          </a:ln>
        </p:spPr>
      </p:pic>
      <p:pic>
        <p:nvPicPr>
          <p:cNvPr id="25" name="Grafik 24" descr="Ein Bild, das Text, Design, Darstellung enthält.&#10;&#10;Beschreibung automatisch generiert.">
            <a:extLst>
              <a:ext uri="{FF2B5EF4-FFF2-40B4-BE49-F238E27FC236}">
                <a16:creationId xmlns:a16="http://schemas.microsoft.com/office/drawing/2014/main" id="{5AEBBCFA-1E41-B5D4-A55D-B587B79B5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41" y="4022591"/>
            <a:ext cx="3507725" cy="2650360"/>
          </a:xfrm>
          <a:prstGeom prst="rect">
            <a:avLst/>
          </a:prstGeom>
          <a:ln>
            <a:noFill/>
          </a:ln>
        </p:spPr>
      </p:pic>
      <p:sp>
        <p:nvSpPr>
          <p:cNvPr id="27" name="Isosceles Triangle 16">
            <a:extLst>
              <a:ext uri="{FF2B5EF4-FFF2-40B4-BE49-F238E27FC236}">
                <a16:creationId xmlns:a16="http://schemas.microsoft.com/office/drawing/2014/main" id="{EE944D0F-159F-5340-D274-6448E949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3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</a:t>
            </a:r>
            <a:r>
              <a:rPr lang="de-CH" dirty="0"/>
              <a:t> Work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Disclaimer</a:t>
            </a:r>
            <a:endParaRPr lang="de-CH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278-37F3-D046-D240-E99D1B7D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8547"/>
            <a:ext cx="9203513" cy="43112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Topic is extremely novel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No directly related work at all can be found</a:t>
            </a:r>
          </a:p>
          <a:p>
            <a:pPr lvl="1">
              <a:buFont typeface="Wingdings" charset="2"/>
              <a:buChar char="v"/>
            </a:pPr>
            <a:endParaRPr lang="en-US" dirty="0"/>
          </a:p>
          <a:p>
            <a:r>
              <a:rPr lang="en-US" dirty="0"/>
              <a:t>Supplement with literature about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Aspects of my thesis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From different contexts</a:t>
            </a:r>
          </a:p>
          <a:p>
            <a:endParaRPr lang="en-US" dirty="0"/>
          </a:p>
          <a:p>
            <a:r>
              <a:rPr lang="en-US" dirty="0"/>
              <a:t>Subtopics that I explored like this 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Realistic simulation of a cognitive Process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Modelling of Electromagnetic Attacks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97DA3F5-E154-8106-F493-0B5A4D633D57}"/>
              </a:ext>
            </a:extLst>
          </p:cNvPr>
          <p:cNvSpPr txBox="1">
            <a:spLocks/>
          </p:cNvSpPr>
          <p:nvPr/>
        </p:nvSpPr>
        <p:spPr>
          <a:xfrm>
            <a:off x="677334" y="2018547"/>
            <a:ext cx="9203513" cy="431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795C40-CDE3-83CC-9882-13076D7A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12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315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</a:t>
            </a:r>
            <a:r>
              <a:rPr lang="de-CH" dirty="0"/>
              <a:t> Work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Models for the Simulation of Cognitive Processes</a:t>
            </a:r>
            <a:endParaRPr lang="de-CH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97DA3F5-E154-8106-F493-0B5A4D633D57}"/>
              </a:ext>
            </a:extLst>
          </p:cNvPr>
          <p:cNvSpPr txBox="1">
            <a:spLocks/>
          </p:cNvSpPr>
          <p:nvPr/>
        </p:nvSpPr>
        <p:spPr>
          <a:xfrm>
            <a:off x="677334" y="2018547"/>
            <a:ext cx="9203513" cy="431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FA0202-51D5-8678-D138-B851A74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13</a:t>
            </a:fld>
            <a:endParaRPr lang="de-DE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C9E814-EE24-B45E-70CA-644BD60F2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193550"/>
              </p:ext>
            </p:extLst>
          </p:nvPr>
        </p:nvGraphicFramePr>
        <p:xfrm>
          <a:off x="312144" y="1927951"/>
          <a:ext cx="9188594" cy="371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123">
                  <a:extLst>
                    <a:ext uri="{9D8B030D-6E8A-4147-A177-3AD203B41FA5}">
                      <a16:colId xmlns:a16="http://schemas.microsoft.com/office/drawing/2014/main" val="1780934674"/>
                    </a:ext>
                  </a:extLst>
                </a:gridCol>
                <a:gridCol w="2340427">
                  <a:extLst>
                    <a:ext uri="{9D8B030D-6E8A-4147-A177-3AD203B41FA5}">
                      <a16:colId xmlns:a16="http://schemas.microsoft.com/office/drawing/2014/main" val="658662990"/>
                    </a:ext>
                  </a:extLst>
                </a:gridCol>
                <a:gridCol w="2503713">
                  <a:extLst>
                    <a:ext uri="{9D8B030D-6E8A-4147-A177-3AD203B41FA5}">
                      <a16:colId xmlns:a16="http://schemas.microsoft.com/office/drawing/2014/main" val="1082268211"/>
                    </a:ext>
                  </a:extLst>
                </a:gridCol>
                <a:gridCol w="2841331">
                  <a:extLst>
                    <a:ext uri="{9D8B030D-6E8A-4147-A177-3AD203B41FA5}">
                      <a16:colId xmlns:a16="http://schemas.microsoft.com/office/drawing/2014/main" val="510310792"/>
                    </a:ext>
                  </a:extLst>
                </a:gridCol>
              </a:tblGrid>
              <a:tr h="1245188">
                <a:tc>
                  <a:txBody>
                    <a:bodyPr/>
                    <a:lstStyle/>
                    <a:p>
                      <a:pPr lvl="0" algn="ctr"/>
                      <a:r>
                        <a:rPr lang="en-US" u="none"/>
                        <a:t>Model Name</a:t>
                      </a:r>
                      <a:endParaRPr lang="en-US" u="none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“A 1000 cell network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for Lateral Amygdala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“Model of CA1 activity during working memory task”</a:t>
                      </a:r>
                      <a:endParaRPr lang="en-US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hippocampus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over the sleep-wake cycle using Hodgkin-Huxley neurons”</a:t>
                      </a:r>
                      <a:endParaRPr lang="en-US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257626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Cognitive Process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Fear conditioning mechanisms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Low level working memory mechanisms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Memory consolidation activity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2913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Attack integration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Many Neuron 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Limited Parameter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Enormous parameter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780883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Realism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 realistic Neurons 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9-12 realistic Neurons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33’200 Neurons, anatomically accurate organized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42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155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</a:t>
            </a:r>
            <a:r>
              <a:rPr lang="de-CH" dirty="0"/>
              <a:t> Work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Models for the Simulation of Cognitive Processes</a:t>
            </a:r>
            <a:endParaRPr lang="de-CH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97DA3F5-E154-8106-F493-0B5A4D633D57}"/>
              </a:ext>
            </a:extLst>
          </p:cNvPr>
          <p:cNvSpPr txBox="1">
            <a:spLocks/>
          </p:cNvSpPr>
          <p:nvPr/>
        </p:nvSpPr>
        <p:spPr>
          <a:xfrm>
            <a:off x="677334" y="2018547"/>
            <a:ext cx="9203513" cy="431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FA0202-51D5-8678-D138-B851A74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14</a:t>
            </a:fld>
            <a:endParaRPr lang="de-DE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C9E814-EE24-B45E-70CA-644BD60F2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212701"/>
              </p:ext>
            </p:extLst>
          </p:nvPr>
        </p:nvGraphicFramePr>
        <p:xfrm>
          <a:off x="312144" y="1927951"/>
          <a:ext cx="9188594" cy="371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123">
                  <a:extLst>
                    <a:ext uri="{9D8B030D-6E8A-4147-A177-3AD203B41FA5}">
                      <a16:colId xmlns:a16="http://schemas.microsoft.com/office/drawing/2014/main" val="1780934674"/>
                    </a:ext>
                  </a:extLst>
                </a:gridCol>
                <a:gridCol w="2340427">
                  <a:extLst>
                    <a:ext uri="{9D8B030D-6E8A-4147-A177-3AD203B41FA5}">
                      <a16:colId xmlns:a16="http://schemas.microsoft.com/office/drawing/2014/main" val="658662990"/>
                    </a:ext>
                  </a:extLst>
                </a:gridCol>
                <a:gridCol w="2503713">
                  <a:extLst>
                    <a:ext uri="{9D8B030D-6E8A-4147-A177-3AD203B41FA5}">
                      <a16:colId xmlns:a16="http://schemas.microsoft.com/office/drawing/2014/main" val="1082268211"/>
                    </a:ext>
                  </a:extLst>
                </a:gridCol>
                <a:gridCol w="2841331">
                  <a:extLst>
                    <a:ext uri="{9D8B030D-6E8A-4147-A177-3AD203B41FA5}">
                      <a16:colId xmlns:a16="http://schemas.microsoft.com/office/drawing/2014/main" val="510310792"/>
                    </a:ext>
                  </a:extLst>
                </a:gridCol>
              </a:tblGrid>
              <a:tr h="1245188">
                <a:tc>
                  <a:txBody>
                    <a:bodyPr/>
                    <a:lstStyle/>
                    <a:p>
                      <a:pPr lvl="0" algn="ctr"/>
                      <a:r>
                        <a:rPr lang="en-US" u="none" dirty="0"/>
                        <a:t>Model Name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“A 1000 cell network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for Lateral Amygdala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“Model of CA1 activity during working memory task”</a:t>
                      </a:r>
                      <a:endParaRPr lang="en-US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hippocampus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over the sleep-wake cycle using Hodgkin-Huxley neurons”</a:t>
                      </a:r>
                      <a:endParaRPr lang="en-US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257626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Cognitive Process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Fear conditioning mechanisms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Low level working memory mechanisms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Memory consolidation activity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2913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Attack integration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Many Neuron 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Limited Parameter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Enormous parameter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780883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Realism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 realistic Neurons 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9-12 realistic Neurons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33’200 Neurons, anatomically accurate organized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42542"/>
                  </a:ext>
                </a:extLst>
              </a:tr>
            </a:tbl>
          </a:graphicData>
        </a:graphic>
      </p:graphicFrame>
      <p:sp>
        <p:nvSpPr>
          <p:cNvPr id="8" name="Multiplikationszeichen 7">
            <a:extLst>
              <a:ext uri="{FF2B5EF4-FFF2-40B4-BE49-F238E27FC236}">
                <a16:creationId xmlns:a16="http://schemas.microsoft.com/office/drawing/2014/main" id="{ACB82589-7102-C84B-2334-B7BC36D51528}"/>
              </a:ext>
            </a:extLst>
          </p:cNvPr>
          <p:cNvSpPr/>
          <p:nvPr/>
        </p:nvSpPr>
        <p:spPr>
          <a:xfrm>
            <a:off x="3713947" y="3506692"/>
            <a:ext cx="468217" cy="468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Grafiken, Grafikdesign, Farbigkeit, Design enthält.&#10;&#10;Beschreibung automatisch generiert.">
            <a:extLst>
              <a:ext uri="{FF2B5EF4-FFF2-40B4-BE49-F238E27FC236}">
                <a16:creationId xmlns:a16="http://schemas.microsoft.com/office/drawing/2014/main" id="{43C47063-8446-1FB3-F823-2DE0AF5E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28" y="4355272"/>
            <a:ext cx="387428" cy="369066"/>
          </a:xfrm>
          <a:prstGeom prst="rect">
            <a:avLst/>
          </a:prstGeom>
        </p:spPr>
      </p:pic>
      <p:pic>
        <p:nvPicPr>
          <p:cNvPr id="11" name="Grafik 10" descr="Ein Bild, das Grafiken, Grafikdesign, Farbigkeit, Design enthält.&#10;&#10;Beschreibung automatisch generiert.">
            <a:extLst>
              <a:ext uri="{FF2B5EF4-FFF2-40B4-BE49-F238E27FC236}">
                <a16:creationId xmlns:a16="http://schemas.microsoft.com/office/drawing/2014/main" id="{9F1BF6B2-E79A-0D72-C763-D8E59399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889" y="5264163"/>
            <a:ext cx="387428" cy="3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7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</a:t>
            </a:r>
            <a:r>
              <a:rPr lang="de-CH" dirty="0"/>
              <a:t> Work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Models for the Simulation of Cognitive Processes</a:t>
            </a:r>
            <a:endParaRPr lang="de-CH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FA0202-51D5-8678-D138-B851A74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15</a:t>
            </a:fld>
            <a:endParaRPr lang="de-DE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C9E814-EE24-B45E-70CA-644BD60F2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000305"/>
              </p:ext>
            </p:extLst>
          </p:nvPr>
        </p:nvGraphicFramePr>
        <p:xfrm>
          <a:off x="312144" y="1927951"/>
          <a:ext cx="9188594" cy="371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123">
                  <a:extLst>
                    <a:ext uri="{9D8B030D-6E8A-4147-A177-3AD203B41FA5}">
                      <a16:colId xmlns:a16="http://schemas.microsoft.com/office/drawing/2014/main" val="1780934674"/>
                    </a:ext>
                  </a:extLst>
                </a:gridCol>
                <a:gridCol w="2340427">
                  <a:extLst>
                    <a:ext uri="{9D8B030D-6E8A-4147-A177-3AD203B41FA5}">
                      <a16:colId xmlns:a16="http://schemas.microsoft.com/office/drawing/2014/main" val="658662990"/>
                    </a:ext>
                  </a:extLst>
                </a:gridCol>
                <a:gridCol w="2503713">
                  <a:extLst>
                    <a:ext uri="{9D8B030D-6E8A-4147-A177-3AD203B41FA5}">
                      <a16:colId xmlns:a16="http://schemas.microsoft.com/office/drawing/2014/main" val="1082268211"/>
                    </a:ext>
                  </a:extLst>
                </a:gridCol>
                <a:gridCol w="2841331">
                  <a:extLst>
                    <a:ext uri="{9D8B030D-6E8A-4147-A177-3AD203B41FA5}">
                      <a16:colId xmlns:a16="http://schemas.microsoft.com/office/drawing/2014/main" val="510310792"/>
                    </a:ext>
                  </a:extLst>
                </a:gridCol>
              </a:tblGrid>
              <a:tr h="1245188">
                <a:tc>
                  <a:txBody>
                    <a:bodyPr/>
                    <a:lstStyle/>
                    <a:p>
                      <a:pPr lvl="0" algn="ctr"/>
                      <a:r>
                        <a:rPr lang="en-US" u="none" dirty="0"/>
                        <a:t>Model Name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“A 1000 cell network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for Lateral Amygdala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“Model of CA1 activity during working memory task”</a:t>
                      </a:r>
                      <a:endParaRPr lang="en-US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hippocampus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over the sleep-wake cycle using Hodgkin-Huxley neurons”</a:t>
                      </a:r>
                      <a:endParaRPr lang="en-US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257626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Cognitive Process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Fear conditioning mechanisms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Low level working memory mechanisms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Memory consolidation activity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2913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Attack integration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Many Neuron 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Limited Parameter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Enormous parameter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780883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Realism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 realistic Neurons 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9-12 realistic Neurons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33’200 Neurons, anatomically accurate organized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42542"/>
                  </a:ext>
                </a:extLst>
              </a:tr>
            </a:tbl>
          </a:graphicData>
        </a:graphic>
      </p:graphicFrame>
      <p:sp>
        <p:nvSpPr>
          <p:cNvPr id="8" name="Multiplikationszeichen 7">
            <a:extLst>
              <a:ext uri="{FF2B5EF4-FFF2-40B4-BE49-F238E27FC236}">
                <a16:creationId xmlns:a16="http://schemas.microsoft.com/office/drawing/2014/main" id="{ACB82589-7102-C84B-2334-B7BC36D51528}"/>
              </a:ext>
            </a:extLst>
          </p:cNvPr>
          <p:cNvSpPr/>
          <p:nvPr/>
        </p:nvSpPr>
        <p:spPr>
          <a:xfrm>
            <a:off x="3713947" y="3506692"/>
            <a:ext cx="468217" cy="468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Grafiken, Grafikdesign, Farbigkeit, Design enthält.&#10;&#10;Beschreibung automatisch generiert.">
            <a:extLst>
              <a:ext uri="{FF2B5EF4-FFF2-40B4-BE49-F238E27FC236}">
                <a16:creationId xmlns:a16="http://schemas.microsoft.com/office/drawing/2014/main" id="{43C47063-8446-1FB3-F823-2DE0AF5E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28" y="4355272"/>
            <a:ext cx="387428" cy="369066"/>
          </a:xfrm>
          <a:prstGeom prst="rect">
            <a:avLst/>
          </a:prstGeom>
        </p:spPr>
      </p:pic>
      <p:pic>
        <p:nvPicPr>
          <p:cNvPr id="11" name="Grafik 10" descr="Ein Bild, das Grafiken, Grafikdesign, Farbigkeit, Design enthält.&#10;&#10;Beschreibung automatisch generiert.">
            <a:extLst>
              <a:ext uri="{FF2B5EF4-FFF2-40B4-BE49-F238E27FC236}">
                <a16:creationId xmlns:a16="http://schemas.microsoft.com/office/drawing/2014/main" id="{9F1BF6B2-E79A-0D72-C763-D8E59399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889" y="5264163"/>
            <a:ext cx="387428" cy="369066"/>
          </a:xfrm>
          <a:prstGeom prst="rect">
            <a:avLst/>
          </a:prstGeom>
        </p:spPr>
      </p:pic>
      <p:sp>
        <p:nvSpPr>
          <p:cNvPr id="5" name="Multiplikationszeichen 4">
            <a:extLst>
              <a:ext uri="{FF2B5EF4-FFF2-40B4-BE49-F238E27FC236}">
                <a16:creationId xmlns:a16="http://schemas.microsoft.com/office/drawing/2014/main" id="{476C4D8C-0EAE-C3C8-2C44-FF6A807BED59}"/>
              </a:ext>
            </a:extLst>
          </p:cNvPr>
          <p:cNvSpPr/>
          <p:nvPr/>
        </p:nvSpPr>
        <p:spPr>
          <a:xfrm>
            <a:off x="6220283" y="4296233"/>
            <a:ext cx="468217" cy="468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D5CD961E-93A0-04E2-4FB2-A3E4CBCF5B74}"/>
              </a:ext>
            </a:extLst>
          </p:cNvPr>
          <p:cNvSpPr/>
          <p:nvPr/>
        </p:nvSpPr>
        <p:spPr>
          <a:xfrm>
            <a:off x="6220284" y="5214306"/>
            <a:ext cx="468217" cy="468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Ein Bild, das Grafiken, Grafikdesign, Farbigkeit, Design enthält.&#10;&#10;Beschreibung automatisch generiert.">
            <a:extLst>
              <a:ext uri="{FF2B5EF4-FFF2-40B4-BE49-F238E27FC236}">
                <a16:creationId xmlns:a16="http://schemas.microsoft.com/office/drawing/2014/main" id="{BF7F41E1-A75E-F854-11B3-8E4768C9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26" y="3584091"/>
            <a:ext cx="387428" cy="3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4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</a:t>
            </a:r>
            <a:r>
              <a:rPr lang="de-CH" dirty="0"/>
              <a:t> Work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Models for the Simulation of Cognitive Processes</a:t>
            </a:r>
            <a:endParaRPr lang="de-CH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FA0202-51D5-8678-D138-B851A74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16</a:t>
            </a:fld>
            <a:endParaRPr lang="de-DE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C9E814-EE24-B45E-70CA-644BD60F2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589"/>
              </p:ext>
            </p:extLst>
          </p:nvPr>
        </p:nvGraphicFramePr>
        <p:xfrm>
          <a:off x="312144" y="1927951"/>
          <a:ext cx="9188594" cy="371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123">
                  <a:extLst>
                    <a:ext uri="{9D8B030D-6E8A-4147-A177-3AD203B41FA5}">
                      <a16:colId xmlns:a16="http://schemas.microsoft.com/office/drawing/2014/main" val="1780934674"/>
                    </a:ext>
                  </a:extLst>
                </a:gridCol>
                <a:gridCol w="2340427">
                  <a:extLst>
                    <a:ext uri="{9D8B030D-6E8A-4147-A177-3AD203B41FA5}">
                      <a16:colId xmlns:a16="http://schemas.microsoft.com/office/drawing/2014/main" val="658662990"/>
                    </a:ext>
                  </a:extLst>
                </a:gridCol>
                <a:gridCol w="2503713">
                  <a:extLst>
                    <a:ext uri="{9D8B030D-6E8A-4147-A177-3AD203B41FA5}">
                      <a16:colId xmlns:a16="http://schemas.microsoft.com/office/drawing/2014/main" val="1082268211"/>
                    </a:ext>
                  </a:extLst>
                </a:gridCol>
                <a:gridCol w="2841331">
                  <a:extLst>
                    <a:ext uri="{9D8B030D-6E8A-4147-A177-3AD203B41FA5}">
                      <a16:colId xmlns:a16="http://schemas.microsoft.com/office/drawing/2014/main" val="510310792"/>
                    </a:ext>
                  </a:extLst>
                </a:gridCol>
              </a:tblGrid>
              <a:tr h="1245188">
                <a:tc>
                  <a:txBody>
                    <a:bodyPr/>
                    <a:lstStyle/>
                    <a:p>
                      <a:pPr lvl="0" algn="ctr"/>
                      <a:r>
                        <a:rPr lang="en-US" u="none" dirty="0"/>
                        <a:t>Model Name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“A 1000 cell network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for Lateral Amygdala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“Model of CA1 activity during working memory task”</a:t>
                      </a:r>
                      <a:endParaRPr lang="en-US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hippocampus</a:t>
                      </a:r>
                      <a:r>
                        <a:rPr lang="en-US" sz="18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over the sleep-wake cycle using Hodgkin-Huxley neurons”</a:t>
                      </a:r>
                      <a:endParaRPr lang="en-US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257626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Cognitive Process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Fear conditioning mechanisms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Low level working memory mechanisms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Memory consolidation activity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2913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Attack integration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Many Neuron 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Limited Parameter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Enormous parameter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780883"/>
                  </a:ext>
                </a:extLst>
              </a:tr>
              <a:tr h="7782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Realism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 realistic Neurons 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9-12 realistic Neurons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33’200 Neurons, anatomically accurate organized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42542"/>
                  </a:ext>
                </a:extLst>
              </a:tr>
            </a:tbl>
          </a:graphicData>
        </a:graphic>
      </p:graphicFrame>
      <p:sp>
        <p:nvSpPr>
          <p:cNvPr id="8" name="Multiplikationszeichen 7">
            <a:extLst>
              <a:ext uri="{FF2B5EF4-FFF2-40B4-BE49-F238E27FC236}">
                <a16:creationId xmlns:a16="http://schemas.microsoft.com/office/drawing/2014/main" id="{ACB82589-7102-C84B-2334-B7BC36D51528}"/>
              </a:ext>
            </a:extLst>
          </p:cNvPr>
          <p:cNvSpPr/>
          <p:nvPr/>
        </p:nvSpPr>
        <p:spPr>
          <a:xfrm>
            <a:off x="3713947" y="3506692"/>
            <a:ext cx="468217" cy="468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Grafiken, Grafikdesign, Farbigkeit, Design enthält.&#10;&#10;Beschreibung automatisch generiert.">
            <a:extLst>
              <a:ext uri="{FF2B5EF4-FFF2-40B4-BE49-F238E27FC236}">
                <a16:creationId xmlns:a16="http://schemas.microsoft.com/office/drawing/2014/main" id="{43C47063-8446-1FB3-F823-2DE0AF5E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28" y="4355272"/>
            <a:ext cx="387428" cy="369066"/>
          </a:xfrm>
          <a:prstGeom prst="rect">
            <a:avLst/>
          </a:prstGeom>
        </p:spPr>
      </p:pic>
      <p:pic>
        <p:nvPicPr>
          <p:cNvPr id="11" name="Grafik 10" descr="Ein Bild, das Grafiken, Grafikdesign, Farbigkeit, Design enthält.&#10;&#10;Beschreibung automatisch generiert.">
            <a:extLst>
              <a:ext uri="{FF2B5EF4-FFF2-40B4-BE49-F238E27FC236}">
                <a16:creationId xmlns:a16="http://schemas.microsoft.com/office/drawing/2014/main" id="{9F1BF6B2-E79A-0D72-C763-D8E59399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889" y="5264163"/>
            <a:ext cx="387428" cy="369066"/>
          </a:xfrm>
          <a:prstGeom prst="rect">
            <a:avLst/>
          </a:prstGeom>
        </p:spPr>
      </p:pic>
      <p:sp>
        <p:nvSpPr>
          <p:cNvPr id="5" name="Multiplikationszeichen 4">
            <a:extLst>
              <a:ext uri="{FF2B5EF4-FFF2-40B4-BE49-F238E27FC236}">
                <a16:creationId xmlns:a16="http://schemas.microsoft.com/office/drawing/2014/main" id="{476C4D8C-0EAE-C3C8-2C44-FF6A807BED59}"/>
              </a:ext>
            </a:extLst>
          </p:cNvPr>
          <p:cNvSpPr/>
          <p:nvPr/>
        </p:nvSpPr>
        <p:spPr>
          <a:xfrm>
            <a:off x="6220283" y="4296233"/>
            <a:ext cx="468217" cy="468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D5CD961E-93A0-04E2-4FB2-A3E4CBCF5B74}"/>
              </a:ext>
            </a:extLst>
          </p:cNvPr>
          <p:cNvSpPr/>
          <p:nvPr/>
        </p:nvSpPr>
        <p:spPr>
          <a:xfrm>
            <a:off x="6220284" y="5214306"/>
            <a:ext cx="468217" cy="468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Ein Bild, das Grafiken, Grafikdesign, Farbigkeit, Design enthält.&#10;&#10;Beschreibung automatisch generiert.">
            <a:extLst>
              <a:ext uri="{FF2B5EF4-FFF2-40B4-BE49-F238E27FC236}">
                <a16:creationId xmlns:a16="http://schemas.microsoft.com/office/drawing/2014/main" id="{BF7F41E1-A75E-F854-11B3-8E4768C9B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26" y="3584091"/>
            <a:ext cx="387428" cy="369066"/>
          </a:xfrm>
          <a:prstGeom prst="rect">
            <a:avLst/>
          </a:prstGeom>
        </p:spPr>
      </p:pic>
      <p:pic>
        <p:nvPicPr>
          <p:cNvPr id="3" name="Grafik 2" descr="Ein Bild, das Grafiken, Grafikdesign, Farbigkeit, Design enthält.&#10;&#10;Beschreibung automatisch generiert.">
            <a:extLst>
              <a:ext uri="{FF2B5EF4-FFF2-40B4-BE49-F238E27FC236}">
                <a16:creationId xmlns:a16="http://schemas.microsoft.com/office/drawing/2014/main" id="{B54550FA-AF80-5A04-A8FC-465D16762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707" y="3584090"/>
            <a:ext cx="387428" cy="369066"/>
          </a:xfrm>
          <a:prstGeom prst="rect">
            <a:avLst/>
          </a:prstGeom>
        </p:spPr>
      </p:pic>
      <p:pic>
        <p:nvPicPr>
          <p:cNvPr id="13" name="Grafik 12" descr="Ein Bild, das Grafiken, Grafikdesign, Farbigkeit, Design enthält.&#10;&#10;Beschreibung automatisch generiert.">
            <a:extLst>
              <a:ext uri="{FF2B5EF4-FFF2-40B4-BE49-F238E27FC236}">
                <a16:creationId xmlns:a16="http://schemas.microsoft.com/office/drawing/2014/main" id="{DCC6AC70-FED2-1F18-663C-89FCBA99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708" y="4355272"/>
            <a:ext cx="387428" cy="369066"/>
          </a:xfrm>
          <a:prstGeom prst="rect">
            <a:avLst/>
          </a:prstGeom>
        </p:spPr>
      </p:pic>
      <p:pic>
        <p:nvPicPr>
          <p:cNvPr id="14" name="Grafik 13" descr="Ein Bild, das Grafiken, Grafikdesign, Farbigkeit, Design enthält.&#10;&#10;Beschreibung automatisch generiert.">
            <a:extLst>
              <a:ext uri="{FF2B5EF4-FFF2-40B4-BE49-F238E27FC236}">
                <a16:creationId xmlns:a16="http://schemas.microsoft.com/office/drawing/2014/main" id="{6D4570BF-F826-240B-0D24-BD4982110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707" y="5264163"/>
            <a:ext cx="387428" cy="3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4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</a:t>
            </a:r>
            <a:r>
              <a:rPr lang="de-CH" dirty="0"/>
              <a:t> Work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Modeling of Electromagnetic Attacks</a:t>
            </a:r>
            <a:endParaRPr lang="de-CH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278-37F3-D046-D240-E99D1B7D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08175"/>
            <a:ext cx="9203513" cy="4839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Known symptoms, affecting cognitive processes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Impaired concentration, </a:t>
            </a:r>
            <a:r>
              <a:rPr lang="en-US" dirty="0">
                <a:solidFill>
                  <a:schemeClr val="accent1"/>
                </a:solidFill>
              </a:rPr>
              <a:t>memory</a:t>
            </a:r>
            <a:r>
              <a:rPr lang="en-US" dirty="0"/>
              <a:t>, sleep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Reported </a:t>
            </a:r>
            <a:r>
              <a:rPr lang="en-US" b="1" dirty="0"/>
              <a:t>effects of electromagnetic radiation</a:t>
            </a:r>
            <a:r>
              <a:rPr lang="en-US" dirty="0"/>
              <a:t> on the brain</a:t>
            </a:r>
            <a:endParaRPr lang="en-US" b="1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Structural damage to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Hippocampal formation</a:t>
            </a:r>
            <a:r>
              <a:rPr lang="en-US" dirty="0"/>
              <a:t>, cerebral cortex, amygdala, …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Neurotransmitter changes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Dopamine, GABA, </a:t>
            </a:r>
            <a:r>
              <a:rPr lang="en-US" dirty="0">
                <a:solidFill>
                  <a:schemeClr val="accent1"/>
                </a:solidFill>
              </a:rPr>
              <a:t>acetylcholine</a:t>
            </a:r>
            <a:r>
              <a:rPr lang="en-US" dirty="0"/>
              <a:t>, Serotonin, …</a:t>
            </a:r>
            <a:endParaRPr lang="en-US" dirty="0">
              <a:solidFill>
                <a:schemeClr val="accent1"/>
              </a:solidFill>
            </a:endParaRP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Potential mechanisms causing memory impairment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Damage to hippocampal formation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Acetylcholine changes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AF68EE-BB06-93CF-7A6A-4EA8859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17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29492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576252"/>
          </a:xfrm>
        </p:spPr>
        <p:txBody>
          <a:bodyPr>
            <a:normAutofit/>
          </a:bodyPr>
          <a:lstStyle/>
          <a:p>
            <a:r>
              <a:rPr lang="de-CH" dirty="0"/>
              <a:t>Thesis Goal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Solution based on Brain-Computer Interfaces to mitigate Cognitive Warfare</a:t>
            </a:r>
            <a:endParaRPr lang="de-CH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278-37F3-D046-D240-E99D1B7D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08643"/>
            <a:ext cx="7913329" cy="42255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Specifying research topics</a:t>
            </a:r>
            <a:endParaRPr lang="de-DE" dirty="0"/>
          </a:p>
          <a:p>
            <a:pPr lvl="1">
              <a:buFont typeface="Wingdings" charset="2"/>
              <a:buChar char="v"/>
            </a:pPr>
            <a:r>
              <a:rPr lang="en-US" b="1" dirty="0"/>
              <a:t>Cognitive warfare</a:t>
            </a:r>
            <a:r>
              <a:rPr lang="en-US" dirty="0"/>
              <a:t> as </a:t>
            </a:r>
            <a:r>
              <a:rPr lang="en-US" dirty="0">
                <a:solidFill>
                  <a:schemeClr val="accent1"/>
                </a:solidFill>
              </a:rPr>
              <a:t>NeuroStrikes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Pulsed radiofrequency electromagnetic radiation</a:t>
            </a:r>
          </a:p>
          <a:p>
            <a:pPr lvl="1">
              <a:buFont typeface="Wingdings" charset="2"/>
              <a:buChar char="v"/>
            </a:pPr>
            <a:r>
              <a:rPr lang="en-US" b="1" dirty="0"/>
              <a:t>Mitigating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effect on cognitive processes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Memory and learning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Based on </a:t>
            </a:r>
            <a:r>
              <a:rPr lang="en-US" b="1" dirty="0"/>
              <a:t>Brain-Computer interface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simulations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Hippocampus model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r>
              <a:rPr lang="en-US" dirty="0"/>
              <a:t>Overall goal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Explore the underlying </a:t>
            </a:r>
            <a:r>
              <a:rPr lang="en-US" dirty="0">
                <a:solidFill>
                  <a:schemeClr val="accent1"/>
                </a:solidFill>
              </a:rPr>
              <a:t>mechanisms of NeuroStrikes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Propose a </a:t>
            </a:r>
            <a:r>
              <a:rPr lang="en-US" dirty="0">
                <a:solidFill>
                  <a:schemeClr val="accent1"/>
                </a:solidFill>
              </a:rPr>
              <a:t>BCI algorithm</a:t>
            </a:r>
            <a:r>
              <a:rPr lang="en-US" dirty="0"/>
              <a:t> for the </a:t>
            </a:r>
            <a:r>
              <a:rPr lang="en-US" dirty="0">
                <a:solidFill>
                  <a:schemeClr val="accent1"/>
                </a:solidFill>
              </a:rPr>
              <a:t>mitigation</a:t>
            </a:r>
            <a:r>
              <a:rPr lang="en-US" dirty="0"/>
              <a:t> of their effects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97DA3F5-E154-8106-F493-0B5A4D633D57}"/>
              </a:ext>
            </a:extLst>
          </p:cNvPr>
          <p:cNvSpPr txBox="1">
            <a:spLocks/>
          </p:cNvSpPr>
          <p:nvPr/>
        </p:nvSpPr>
        <p:spPr>
          <a:xfrm>
            <a:off x="677334" y="2018546"/>
            <a:ext cx="9203513" cy="4610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AB6A8D-85B7-C7D6-9521-9976A9DC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18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9853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278-37F3-D046-D240-E99D1B7D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8547"/>
            <a:ext cx="9203513" cy="46124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Planned Progression</a:t>
            </a:r>
          </a:p>
          <a:p>
            <a:pPr marL="857250" lvl="1"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en-US" b="1" dirty="0"/>
              <a:t>Simulate</a:t>
            </a:r>
            <a:r>
              <a:rPr lang="en-US" dirty="0"/>
              <a:t> model of </a:t>
            </a:r>
            <a:r>
              <a:rPr lang="en-US" dirty="0">
                <a:solidFill>
                  <a:schemeClr val="accent1"/>
                </a:solidFill>
              </a:rPr>
              <a:t>hippocampal formation</a:t>
            </a:r>
          </a:p>
          <a:p>
            <a:pPr lvl="2">
              <a:buFont typeface="Arial" charset="2"/>
              <a:buChar char="•"/>
            </a:pPr>
            <a:r>
              <a:rPr lang="en-US" dirty="0"/>
              <a:t>Validate output of own configuration</a:t>
            </a:r>
          </a:p>
          <a:p>
            <a:pPr lvl="2">
              <a:buFont typeface="Arial" charset="2"/>
              <a:buChar char="•"/>
            </a:pPr>
            <a:r>
              <a:rPr lang="en-US" dirty="0"/>
              <a:t>Ensuring realistic behavior</a:t>
            </a:r>
          </a:p>
          <a:p>
            <a:pPr marL="857250" lvl="1"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en-US" b="1" dirty="0"/>
              <a:t>Integrate</a:t>
            </a:r>
            <a:r>
              <a:rPr lang="en-US" dirty="0"/>
              <a:t> the </a:t>
            </a:r>
            <a:r>
              <a:rPr lang="en-US" dirty="0">
                <a:solidFill>
                  <a:schemeClr val="accent1"/>
                </a:solidFill>
              </a:rPr>
              <a:t>electromagnetic attack</a:t>
            </a:r>
          </a:p>
          <a:p>
            <a:pPr lvl="2">
              <a:buFont typeface="Arial" charset="2"/>
              <a:buChar char="•"/>
            </a:pPr>
            <a:r>
              <a:rPr lang="en-US" dirty="0"/>
              <a:t>Based on potential mechanisms identified in related work</a:t>
            </a:r>
          </a:p>
          <a:p>
            <a:pPr lvl="2">
              <a:buFont typeface="Arial" charset="2"/>
              <a:buChar char="•"/>
            </a:pPr>
            <a:r>
              <a:rPr lang="en-US" dirty="0"/>
              <a:t>Validate the impact on memory</a:t>
            </a:r>
          </a:p>
          <a:p>
            <a:pPr marL="857250" lvl="1"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en-US" b="1" dirty="0"/>
              <a:t>Design</a:t>
            </a:r>
            <a:r>
              <a:rPr lang="en-US" dirty="0"/>
              <a:t> a </a:t>
            </a:r>
            <a:r>
              <a:rPr lang="en-US" dirty="0">
                <a:solidFill>
                  <a:schemeClr val="accent1"/>
                </a:solidFill>
              </a:rPr>
              <a:t>countermeasure algorithm</a:t>
            </a:r>
          </a:p>
          <a:p>
            <a:pPr lvl="2">
              <a:buFont typeface="Arial" charset="2"/>
              <a:buChar char="•"/>
            </a:pPr>
            <a:r>
              <a:rPr lang="en-US" dirty="0"/>
              <a:t>Respecting the capabilities of BCI’s</a:t>
            </a:r>
          </a:p>
          <a:p>
            <a:pPr lvl="2">
              <a:buFont typeface="Arial" charset="2"/>
              <a:buChar char="•"/>
            </a:pPr>
            <a:r>
              <a:rPr lang="en-US" dirty="0"/>
              <a:t>Improving the memory performance measurably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208F15-EFCD-A9EA-7CD0-5135BF3A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19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1220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7D26E-FA19-5674-2F4A-27FC7413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71595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40544-D30B-7A7B-F5D4-CAA467B18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059" y="1666940"/>
            <a:ext cx="8596668" cy="49593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Background</a:t>
            </a:r>
            <a:endParaRPr lang="de-DE" dirty="0"/>
          </a:p>
          <a:p>
            <a:pPr lvl="1">
              <a:buFont typeface="Wingdings" charset="2"/>
              <a:buChar char="v"/>
            </a:pPr>
            <a:r>
              <a:rPr lang="en-US" dirty="0"/>
              <a:t>Neurobiology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Cognitive Processes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Cognitive Warfare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Brain-Computer Interfaces</a:t>
            </a:r>
          </a:p>
          <a:p>
            <a:r>
              <a:rPr lang="en-US" dirty="0"/>
              <a:t>Related Work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Brain Simulation Models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Modelling of NeuroStrikes</a:t>
            </a:r>
          </a:p>
          <a:p>
            <a:r>
              <a:rPr lang="en-US" dirty="0"/>
              <a:t>Goal of Thesis</a:t>
            </a:r>
          </a:p>
          <a:p>
            <a:r>
              <a:rPr lang="en-US" dirty="0"/>
              <a:t>Design approach</a:t>
            </a:r>
          </a:p>
          <a:p>
            <a:r>
              <a:rPr lang="en-US" dirty="0"/>
              <a:t>Next steps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8514B42-3B50-BF11-F88F-61C034CC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2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83076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Isosceles Triangle 15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rgbClr val="4B5861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FB71CB-C986-9071-AEB3-3C0F82B9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7939" y="6491217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AC3B35-642A-4CCE-ADAE-68570939273C}" type="slidenum">
              <a:rPr lang="de-CH" sz="1400" dirty="0">
                <a:solidFill>
                  <a:srgbClr val="90C226"/>
                </a:solidFill>
              </a:rPr>
              <a:pPr>
                <a:spcAft>
                  <a:spcPts val="600"/>
                </a:spcAft>
              </a:pPr>
              <a:t>20</a:t>
            </a:fld>
            <a:endParaRPr lang="de-DE" sz="1400">
              <a:solidFill>
                <a:srgbClr val="90C226"/>
              </a:solidFill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Isosceles Triangle 16">
            <a:extLst>
              <a:ext uri="{FF2B5EF4-FFF2-40B4-BE49-F238E27FC236}">
                <a16:creationId xmlns:a16="http://schemas.microsoft.com/office/drawing/2014/main" id="{EE944D0F-159F-5340-D274-6448E949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768CA1A-F75F-4121-DDDE-3473FBA5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81" y="389022"/>
            <a:ext cx="8596668" cy="1320800"/>
          </a:xfrm>
        </p:spPr>
        <p:txBody>
          <a:bodyPr/>
          <a:lstStyle/>
          <a:p>
            <a:r>
              <a:rPr lang="de-CH" dirty="0"/>
              <a:t>Design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Simulator and Model choice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D09F8FEF-17A7-8EBF-A315-465EAE7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763" y="1619911"/>
            <a:ext cx="5974308" cy="4953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Brian2 </a:t>
            </a:r>
            <a:r>
              <a:rPr lang="en-US" b="1" dirty="0"/>
              <a:t>simulator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Efficient simulation of </a:t>
            </a:r>
            <a:r>
              <a:rPr lang="en-US" dirty="0">
                <a:solidFill>
                  <a:schemeClr val="accent1"/>
                </a:solidFill>
              </a:rPr>
              <a:t>spiking neural networks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Written for </a:t>
            </a:r>
            <a:r>
              <a:rPr lang="en-US" dirty="0">
                <a:solidFill>
                  <a:schemeClr val="accent1"/>
                </a:solidFill>
              </a:rPr>
              <a:t>Python</a:t>
            </a:r>
            <a:r>
              <a:rPr lang="en-US" dirty="0"/>
              <a:t> (as a library)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Model</a:t>
            </a:r>
            <a:r>
              <a:rPr lang="en-US" dirty="0"/>
              <a:t> of the hippocampal formation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Simulates </a:t>
            </a:r>
            <a:r>
              <a:rPr lang="en-US" dirty="0">
                <a:solidFill>
                  <a:schemeClr val="accent1"/>
                </a:solidFill>
              </a:rPr>
              <a:t>sleep and wake states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By altering input and network connectivity accordingly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Measurable </a:t>
            </a:r>
            <a:r>
              <a:rPr lang="en-US" dirty="0">
                <a:solidFill>
                  <a:schemeClr val="accent1"/>
                </a:solidFill>
              </a:rPr>
              <a:t>memory performance </a:t>
            </a:r>
            <a:r>
              <a:rPr lang="en-US" dirty="0"/>
              <a:t>via occurrence of </a:t>
            </a:r>
            <a:r>
              <a:rPr lang="en-US" dirty="0">
                <a:solidFill>
                  <a:schemeClr val="accent1"/>
                </a:solidFill>
              </a:rPr>
              <a:t>activity patterns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Differ depending on sleep/wake status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buFont typeface="Wingdings" charset="2"/>
              <a:buChar char="v"/>
            </a:pPr>
            <a:r>
              <a:rPr lang="en-US" dirty="0"/>
              <a:t>Provides multiple </a:t>
            </a:r>
            <a:r>
              <a:rPr lang="en-US" u="sng" dirty="0"/>
              <a:t>outputs</a:t>
            </a:r>
            <a:r>
              <a:rPr lang="en-US" dirty="0"/>
              <a:t> as standard</a:t>
            </a:r>
            <a:endParaRPr lang="en-US" u="sng" dirty="0"/>
          </a:p>
          <a:p>
            <a:pPr lvl="2">
              <a:buFont typeface="Wingdings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Network structure </a:t>
            </a:r>
            <a:r>
              <a:rPr lang="en-US" dirty="0"/>
              <a:t>of every run</a:t>
            </a:r>
          </a:p>
          <a:p>
            <a:pPr lvl="2">
              <a:buFont typeface="Wingdings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Voltage readings </a:t>
            </a:r>
            <a:r>
              <a:rPr lang="en-US" dirty="0"/>
              <a:t>of a simulated electrode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Specifics regarding the </a:t>
            </a:r>
            <a:r>
              <a:rPr lang="en-US" dirty="0">
                <a:solidFill>
                  <a:schemeClr val="accent1"/>
                </a:solidFill>
              </a:rPr>
              <a:t>activity patterns</a:t>
            </a:r>
          </a:p>
        </p:txBody>
      </p:sp>
      <p:pic>
        <p:nvPicPr>
          <p:cNvPr id="20" name="Picture 7" descr="Ein Bild, das Entwurf, Schrift, Diagramm, weiß enthält.&#10;&#10;Beschreibung automatisch generiert.">
            <a:extLst>
              <a:ext uri="{FF2B5EF4-FFF2-40B4-BE49-F238E27FC236}">
                <a16:creationId xmlns:a16="http://schemas.microsoft.com/office/drawing/2014/main" id="{931019E6-86FB-5336-9662-344168575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24" y="358957"/>
            <a:ext cx="4505460" cy="3650489"/>
          </a:xfrm>
          <a:prstGeom prst="rect">
            <a:avLst/>
          </a:prstGeom>
          <a:ln>
            <a:noFill/>
          </a:ln>
        </p:spPr>
      </p:pic>
      <p:pic>
        <p:nvPicPr>
          <p:cNvPr id="24" name="Picture 9" descr="Ein Bild, das Reihe, Diagramm, Text enthält.&#10;&#10;Beschreibung automatisch generiert.">
            <a:extLst>
              <a:ext uri="{FF2B5EF4-FFF2-40B4-BE49-F238E27FC236}">
                <a16:creationId xmlns:a16="http://schemas.microsoft.com/office/drawing/2014/main" id="{B5C5E910-C667-E7AE-3E55-56478308F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56" y="3925492"/>
            <a:ext cx="4922547" cy="24813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665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Progress and current Status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278-37F3-D046-D240-E99D1B7D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8547"/>
            <a:ext cx="9203513" cy="46124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Originally required EEG files as input (not available)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 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FCA8FAF-FD07-471B-CC09-E246F2C02DB4}"/>
              </a:ext>
            </a:extLst>
          </p:cNvPr>
          <p:cNvGrpSpPr/>
          <p:nvPr/>
        </p:nvGrpSpPr>
        <p:grpSpPr>
          <a:xfrm>
            <a:off x="1494068" y="3134654"/>
            <a:ext cx="4152785" cy="3181077"/>
            <a:chOff x="4976819" y="3138237"/>
            <a:chExt cx="4152785" cy="3181077"/>
          </a:xfrm>
        </p:grpSpPr>
        <p:pic>
          <p:nvPicPr>
            <p:cNvPr id="3" name="Grafik 2" descr="Ein Bild, das Text, Diagramm, Reihe, Screenshot enthält.&#10;&#10;Beschreibung automatisch generiert.">
              <a:extLst>
                <a:ext uri="{FF2B5EF4-FFF2-40B4-BE49-F238E27FC236}">
                  <a16:creationId xmlns:a16="http://schemas.microsoft.com/office/drawing/2014/main" id="{819840EE-3EC2-E346-1E28-1549AAC4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819" y="3278889"/>
              <a:ext cx="4152785" cy="3040425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33320F4-9F3F-980A-5197-61312F115E24}"/>
                </a:ext>
              </a:extLst>
            </p:cNvPr>
            <p:cNvSpPr txBox="1"/>
            <p:nvPr/>
          </p:nvSpPr>
          <p:spPr>
            <a:xfrm>
              <a:off x="5494420" y="3138237"/>
              <a:ext cx="2777289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Realistic</a:t>
              </a:r>
              <a:r>
                <a:rPr lang="de-DE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 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event</a:t>
              </a:r>
              <a:r>
                <a:rPr lang="de-DE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occurrence</a:t>
              </a:r>
              <a:r>
                <a:rPr lang="de-DE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81200B-85BC-246B-A947-DF1240C9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21</a:t>
            </a:fld>
            <a:endParaRPr lang="de-DE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AD1BB-7352-888D-7115-A128D93A1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74" y="2406364"/>
            <a:ext cx="4409112" cy="4384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69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de-CH" dirty="0"/>
              <a:t>Next </a:t>
            </a:r>
            <a:r>
              <a:rPr lang="en-US" dirty="0"/>
              <a:t>Steps</a:t>
            </a:r>
            <a:br>
              <a:rPr lang="de-CH" dirty="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 of Attack and Countermeasure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838FF954-8260-63A3-61A3-018402AB7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192012"/>
              </p:ext>
            </p:extLst>
          </p:nvPr>
        </p:nvGraphicFramePr>
        <p:xfrm>
          <a:off x="385412" y="1930400"/>
          <a:ext cx="91805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A0FACB2A-08D2-8D61-2281-934845332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22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7338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Picture 7" descr="3D black question marks with one yellow question mark">
            <a:extLst>
              <a:ext uri="{FF2B5EF4-FFF2-40B4-BE49-F238E27FC236}">
                <a16:creationId xmlns:a16="http://schemas.microsoft.com/office/drawing/2014/main" id="{B72AB5C0-C920-34F4-B7B3-594639281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9" r="22719" b="177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896" y="2243109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Questions</a:t>
            </a:r>
            <a:br>
              <a:rPr lang="en-US" sz="5400"/>
            </a:br>
            <a:endParaRPr lang="en-US" sz="540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4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Background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Neurobiology</a:t>
            </a: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The Brain</a:t>
            </a:r>
            <a:endParaRPr lang="de-CH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254DAC-DE7B-81B0-62AD-B2316DFCAF8C}"/>
              </a:ext>
            </a:extLst>
          </p:cNvPr>
          <p:cNvGrpSpPr/>
          <p:nvPr/>
        </p:nvGrpSpPr>
        <p:grpSpPr>
          <a:xfrm>
            <a:off x="459420" y="2111773"/>
            <a:ext cx="8967671" cy="4008396"/>
            <a:chOff x="459420" y="2111773"/>
            <a:chExt cx="8967671" cy="4008396"/>
          </a:xfrm>
        </p:grpSpPr>
        <p:sp>
          <p:nvSpPr>
            <p:cNvPr id="6" name="AutoShape 2">
              <a:extLst>
                <a:ext uri="{FF2B5EF4-FFF2-40B4-BE49-F238E27FC236}">
                  <a16:creationId xmlns:a16="http://schemas.microsoft.com/office/drawing/2014/main" id="{1C26991F-8188-FD49-32A8-B2A0453AB4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55647" y="340033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7A0E0A-9BCB-A191-ED30-495B533D6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9014" y="2111773"/>
              <a:ext cx="6213308" cy="364269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E150F9-B877-D0BA-381A-2606B6D71390}"/>
                </a:ext>
              </a:extLst>
            </p:cNvPr>
            <p:cNvSpPr txBox="1"/>
            <p:nvPr/>
          </p:nvSpPr>
          <p:spPr>
            <a:xfrm>
              <a:off x="459420" y="2656591"/>
              <a:ext cx="2346814" cy="11079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Executive functions </a:t>
              </a:r>
              <a:r>
                <a:rPr lang="en-US" sz="1600" dirty="0"/>
                <a:t>(planning, reasoning, problem-solving)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1FFE31-28A3-55D8-27D6-4F3584135155}"/>
                </a:ext>
              </a:extLst>
            </p:cNvPr>
            <p:cNvSpPr txBox="1"/>
            <p:nvPr/>
          </p:nvSpPr>
          <p:spPr>
            <a:xfrm>
              <a:off x="6737553" y="2665232"/>
              <a:ext cx="2041281" cy="86177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dirty="0"/>
                <a:t>Integration of </a:t>
              </a:r>
              <a:r>
                <a:rPr lang="en-US" sz="1600" dirty="0">
                  <a:solidFill>
                    <a:schemeClr val="accent1"/>
                  </a:solidFill>
                </a:rPr>
                <a:t>sensory information</a:t>
              </a:r>
            </a:p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D6BF56-ED07-CAD7-EA1B-5800C34D5452}"/>
                </a:ext>
              </a:extLst>
            </p:cNvPr>
            <p:cNvSpPr txBox="1"/>
            <p:nvPr/>
          </p:nvSpPr>
          <p:spPr>
            <a:xfrm>
              <a:off x="6737553" y="4889063"/>
              <a:ext cx="2689538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lvl="1"/>
              <a:r>
                <a:rPr lang="en-US" sz="1600" dirty="0"/>
                <a:t>Decoding of </a:t>
              </a:r>
              <a:r>
                <a:rPr lang="en-US" sz="1600" dirty="0">
                  <a:solidFill>
                    <a:schemeClr val="accent1"/>
                  </a:solidFill>
                </a:rPr>
                <a:t>visual information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DBFFA0-6D63-9E14-35D5-54C224E51328}"/>
                </a:ext>
              </a:extLst>
            </p:cNvPr>
            <p:cNvSpPr txBox="1"/>
            <p:nvPr/>
          </p:nvSpPr>
          <p:spPr>
            <a:xfrm>
              <a:off x="3333772" y="5535394"/>
              <a:ext cx="22779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dirty="0"/>
                <a:t>Analyses </a:t>
              </a:r>
              <a:r>
                <a:rPr lang="en-US" sz="1600" dirty="0">
                  <a:solidFill>
                    <a:schemeClr val="accent1"/>
                  </a:solidFill>
                </a:rPr>
                <a:t>auditory information</a:t>
              </a:r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C3A4B7-80B4-D927-8902-FF214E39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3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2011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CH"/>
              <a:t>Background</a:t>
            </a:r>
            <a:br>
              <a:rPr lang="de-CH" sz="3100" dirty="0"/>
            </a:br>
            <a:r>
              <a:rPr lang="en-US" sz="3100" dirty="0">
                <a:solidFill>
                  <a:schemeClr val="bg1"/>
                </a:solidFill>
              </a:rPr>
              <a:t>Neurobiology</a:t>
            </a:r>
            <a:r>
              <a:rPr lang="de-CH" sz="3100">
                <a:solidFill>
                  <a:schemeClr val="bg1"/>
                </a:solidFill>
              </a:rPr>
              <a:t>: The Brain</a:t>
            </a:r>
            <a:endParaRPr lang="de-CH" sz="3100" b="1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278-37F3-D046-D240-E99D1B7D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488836"/>
            <a:ext cx="4906052" cy="30437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 dirty="0">
                <a:solidFill>
                  <a:schemeClr val="bg1"/>
                </a:solidFill>
              </a:rPr>
              <a:t>Central control organ</a:t>
            </a:r>
          </a:p>
          <a:p>
            <a:pPr lvl="1"/>
            <a:r>
              <a:rPr lang="en-US" sz="1500" dirty="0">
                <a:solidFill>
                  <a:schemeClr val="bg1"/>
                </a:solidFill>
              </a:rPr>
              <a:t>86 billion neurons/glial cells</a:t>
            </a:r>
          </a:p>
          <a:p>
            <a:endParaRPr lang="en-US" sz="1700" b="1" dirty="0">
              <a:solidFill>
                <a:schemeClr val="bg1"/>
              </a:solidFill>
            </a:endParaRPr>
          </a:p>
          <a:p>
            <a:r>
              <a:rPr lang="en-US" sz="1700" b="1" dirty="0">
                <a:solidFill>
                  <a:schemeClr val="bg1"/>
                </a:solidFill>
              </a:rPr>
              <a:t>Responsibilities</a:t>
            </a:r>
            <a:endParaRPr lang="de-DE" b="1" dirty="0">
              <a:solidFill>
                <a:schemeClr val="bg1"/>
              </a:solidFill>
            </a:endParaRPr>
          </a:p>
          <a:p>
            <a:pPr lvl="1">
              <a:buFont typeface="Wingdings" charset="2"/>
              <a:buChar char="v"/>
            </a:pPr>
            <a:r>
              <a:rPr lang="en-US" sz="1700" dirty="0">
                <a:solidFill>
                  <a:schemeClr val="bg1"/>
                </a:solidFill>
              </a:rPr>
              <a:t>Emotional responses</a:t>
            </a:r>
          </a:p>
          <a:p>
            <a:pPr lvl="1">
              <a:buFont typeface="Wingdings" charset="2"/>
              <a:buChar char="v"/>
            </a:pPr>
            <a:r>
              <a:rPr lang="en-US" sz="1700" dirty="0">
                <a:solidFill>
                  <a:schemeClr val="bg1"/>
                </a:solidFill>
              </a:rPr>
              <a:t>Olfaction</a:t>
            </a:r>
          </a:p>
          <a:p>
            <a:pPr lvl="1">
              <a:buFont typeface="Wingdings" charset="2"/>
              <a:buChar char="v"/>
            </a:pPr>
            <a:r>
              <a:rPr lang="en-US" sz="1700" dirty="0">
                <a:solidFill>
                  <a:schemeClr val="bg1"/>
                </a:solidFill>
              </a:rPr>
              <a:t>Formation of </a:t>
            </a:r>
            <a:r>
              <a:rPr lang="en-US" sz="1700" dirty="0">
                <a:solidFill>
                  <a:schemeClr val="accent1"/>
                </a:solidFill>
              </a:rPr>
              <a:t>long-term memory</a:t>
            </a:r>
          </a:p>
          <a:p>
            <a:pPr lvl="2">
              <a:buFont typeface="Wingdings" charset="2"/>
              <a:buChar char="§"/>
            </a:pPr>
            <a:r>
              <a:rPr lang="en-US" sz="1700" i="1" dirty="0">
                <a:solidFill>
                  <a:schemeClr val="bg1"/>
                </a:solidFill>
              </a:rPr>
              <a:t>Hippocampus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EB52B7-1F9B-FEEC-D78C-793021637217}"/>
              </a:ext>
            </a:extLst>
          </p:cNvPr>
          <p:cNvGrpSpPr/>
          <p:nvPr/>
        </p:nvGrpSpPr>
        <p:grpSpPr>
          <a:xfrm>
            <a:off x="5715001" y="875468"/>
            <a:ext cx="5865395" cy="4955820"/>
            <a:chOff x="6096001" y="1086021"/>
            <a:chExt cx="5143500" cy="43041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9BB71F-E2DC-8A4E-2091-5E7EF0226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1" y="1455354"/>
              <a:ext cx="5143500" cy="393477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BE69BB-FF1D-043B-5054-5DADF3D9A9C4}"/>
                </a:ext>
              </a:extLst>
            </p:cNvPr>
            <p:cNvSpPr txBox="1"/>
            <p:nvPr/>
          </p:nvSpPr>
          <p:spPr>
            <a:xfrm>
              <a:off x="7614115" y="1086021"/>
              <a:ext cx="2244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The Limbic System</a:t>
              </a:r>
            </a:p>
          </p:txBody>
        </p:sp>
      </p:grp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D10588-8E60-59F4-B411-F7C8DC94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024" y="6325965"/>
            <a:ext cx="683339" cy="365125"/>
          </a:xfrm>
        </p:spPr>
        <p:txBody>
          <a:bodyPr/>
          <a:lstStyle/>
          <a:p>
            <a:fld id="{16AC3B35-642A-4CCE-ADAE-68570939273C}" type="slidenum">
              <a:rPr lang="de-CH" sz="1400" dirty="0" smtClean="0"/>
              <a:t>4</a:t>
            </a:fld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27588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Background</a:t>
            </a:r>
            <a:br>
              <a:rPr lang="en-US" sz="3100" dirty="0"/>
            </a:br>
            <a:r>
              <a:rPr lang="en-US" sz="3100" dirty="0">
                <a:solidFill>
                  <a:schemeClr val="bg1"/>
                </a:solidFill>
              </a:rPr>
              <a:t>Neurobiology: </a:t>
            </a:r>
            <a:br>
              <a:rPr lang="en-US" sz="3100" dirty="0">
                <a:solidFill>
                  <a:schemeClr val="bg1"/>
                </a:solidFill>
              </a:rPr>
            </a:br>
            <a:r>
              <a:rPr lang="en-US" sz="3100" dirty="0">
                <a:solidFill>
                  <a:schemeClr val="bg1"/>
                </a:solidFill>
              </a:rPr>
              <a:t>Neurons and Glial Cells</a:t>
            </a:r>
            <a:endParaRPr lang="en-US" sz="31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278-37F3-D046-D240-E99D1B7D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89"/>
            <a:ext cx="4213100" cy="4154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>
                <a:solidFill>
                  <a:schemeClr val="bg1"/>
                </a:solidFill>
              </a:rPr>
              <a:t>Glial Cells</a:t>
            </a:r>
            <a:r>
              <a:rPr lang="en-US" sz="1700" dirty="0">
                <a:solidFill>
                  <a:schemeClr val="bg1"/>
                </a:solidFill>
              </a:rPr>
              <a:t> </a:t>
            </a:r>
            <a:endParaRPr lang="en-US" sz="1700" b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r>
              <a:rPr lang="en-US" sz="1500" dirty="0">
                <a:solidFill>
                  <a:schemeClr val="accent1"/>
                </a:solidFill>
              </a:rPr>
              <a:t>Supportive</a:t>
            </a:r>
            <a:r>
              <a:rPr lang="en-US" sz="1500" dirty="0">
                <a:solidFill>
                  <a:schemeClr val="bg1"/>
                </a:solidFill>
              </a:rPr>
              <a:t> function</a:t>
            </a:r>
            <a:endParaRPr lang="en-US" sz="1500" b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endParaRPr lang="en-US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b="1" dirty="0">
                <a:solidFill>
                  <a:schemeClr val="bg1"/>
                </a:solidFill>
              </a:rPr>
              <a:t>Neurons </a:t>
            </a:r>
            <a:endParaRPr lang="de-DE" sz="1700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r>
              <a:rPr lang="en-US" sz="1500" dirty="0">
                <a:solidFill>
                  <a:schemeClr val="bg1"/>
                </a:solidFill>
              </a:rPr>
              <a:t>Transmit </a:t>
            </a:r>
            <a:r>
              <a:rPr lang="en-US" sz="1500" dirty="0">
                <a:solidFill>
                  <a:schemeClr val="accent1"/>
                </a:solidFill>
              </a:rPr>
              <a:t>information</a:t>
            </a:r>
            <a:endParaRPr lang="de-DE" sz="1500" dirty="0">
              <a:solidFill>
                <a:schemeClr val="accent1"/>
              </a:solidFill>
            </a:endParaRP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r>
              <a:rPr lang="en-US" sz="1500" dirty="0">
                <a:solidFill>
                  <a:schemeClr val="bg1"/>
                </a:solidFill>
              </a:rPr>
              <a:t>Different shapes and sizes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b="1" dirty="0">
                <a:solidFill>
                  <a:schemeClr val="bg1"/>
                </a:solidFill>
              </a:rPr>
              <a:t>Key parts</a:t>
            </a: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r>
              <a:rPr lang="en-US" sz="1500" dirty="0">
                <a:solidFill>
                  <a:schemeClr val="bg1"/>
                </a:solidFill>
              </a:rPr>
              <a:t>Cell body</a:t>
            </a: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r>
              <a:rPr lang="en-US" sz="1500" b="1" dirty="0">
                <a:solidFill>
                  <a:schemeClr val="bg1"/>
                </a:solidFill>
              </a:rPr>
              <a:t>Dendrites</a:t>
            </a:r>
            <a:r>
              <a:rPr lang="en-US" sz="1500" dirty="0">
                <a:solidFill>
                  <a:schemeClr val="bg1"/>
                </a:solidFill>
              </a:rPr>
              <a:t> -&gt; collect </a:t>
            </a:r>
            <a:r>
              <a:rPr lang="en-US" sz="1500" dirty="0">
                <a:solidFill>
                  <a:schemeClr val="accent1"/>
                </a:solidFill>
              </a:rPr>
              <a:t>input</a:t>
            </a:r>
            <a:r>
              <a:rPr lang="en-US" sz="1500" dirty="0">
                <a:solidFill>
                  <a:schemeClr val="bg1"/>
                </a:solidFill>
              </a:rPr>
              <a:t> signals</a:t>
            </a: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r>
              <a:rPr lang="en-US" sz="1500" b="1" dirty="0">
                <a:solidFill>
                  <a:schemeClr val="bg1"/>
                </a:solidFill>
              </a:rPr>
              <a:t>Axons</a:t>
            </a:r>
            <a:r>
              <a:rPr lang="en-US" sz="1500" dirty="0">
                <a:solidFill>
                  <a:schemeClr val="bg1"/>
                </a:solidFill>
              </a:rPr>
              <a:t> -&gt; deliver </a:t>
            </a:r>
            <a:r>
              <a:rPr lang="en-US" sz="1500" dirty="0">
                <a:solidFill>
                  <a:schemeClr val="accent1"/>
                </a:solidFill>
              </a:rPr>
              <a:t>output</a:t>
            </a:r>
            <a:r>
              <a:rPr lang="en-US" sz="1500" dirty="0">
                <a:solidFill>
                  <a:schemeClr val="bg1"/>
                </a:solidFill>
              </a:rPr>
              <a:t> signals</a:t>
            </a:r>
            <a:endParaRPr lang="en-US" sz="1500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  <a:buFont typeface="Wingdings" charset="2"/>
              <a:buChar char="v"/>
            </a:pPr>
            <a:endParaRPr lang="en-US" sz="13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AEEE2-F36A-CC7C-F677-14B6E7597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5624764" y="1620763"/>
            <a:ext cx="6045867" cy="3924800"/>
          </a:xfrm>
          <a:prstGeom prst="rect">
            <a:avLst/>
          </a:prstGeom>
          <a:ln>
            <a:noFill/>
          </a:ln>
        </p:spPr>
      </p:pic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04E582-37A9-4D07-FE25-B7449D50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025" y="6316784"/>
            <a:ext cx="683339" cy="365125"/>
          </a:xfrm>
        </p:spPr>
        <p:txBody>
          <a:bodyPr/>
          <a:lstStyle/>
          <a:p>
            <a:fld id="{16AC3B35-642A-4CCE-ADAE-68570939273C}" type="slidenum">
              <a:rPr lang="de-CH" sz="1400" dirty="0" smtClean="0"/>
              <a:t>5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9573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428625"/>
            <a:ext cx="4469747" cy="15904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CH" sz="2900" dirty="0"/>
              <a:t>Background</a:t>
            </a:r>
            <a:br>
              <a:rPr lang="de-CH" sz="2500" dirty="0"/>
            </a:br>
            <a:r>
              <a:rPr lang="en-US" sz="2500" dirty="0">
                <a:solidFill>
                  <a:schemeClr val="bg1"/>
                </a:solidFill>
              </a:rPr>
              <a:t>Neurobiology</a:t>
            </a:r>
            <a:r>
              <a:rPr lang="de-CH" sz="2500" dirty="0">
                <a:solidFill>
                  <a:schemeClr val="bg1"/>
                </a:solidFill>
              </a:rPr>
              <a:t>: </a:t>
            </a:r>
            <a:br>
              <a:rPr lang="de-CH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Functionality</a:t>
            </a:r>
            <a:r>
              <a:rPr lang="de-CH" sz="2500" dirty="0">
                <a:solidFill>
                  <a:schemeClr val="bg1"/>
                </a:solidFill>
              </a:rPr>
              <a:t> and </a:t>
            </a:r>
            <a:r>
              <a:rPr lang="en-US" sz="2500" dirty="0">
                <a:solidFill>
                  <a:schemeClr val="bg1"/>
                </a:solidFill>
              </a:rPr>
              <a:t>Synapses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278-37F3-D046-D240-E99D1B7D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678" y="2137144"/>
            <a:ext cx="4506176" cy="4725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lvl="1" indent="-342900"/>
            <a:r>
              <a:rPr lang="en-US" sz="1700" b="1" dirty="0">
                <a:solidFill>
                  <a:schemeClr val="bg1"/>
                </a:solidFill>
              </a:rPr>
              <a:t>Communication of neurons</a:t>
            </a:r>
            <a:endParaRPr lang="de-DE" sz="1700" b="1" dirty="0">
              <a:solidFill>
                <a:schemeClr val="bg1"/>
              </a:solidFill>
            </a:endParaRPr>
          </a:p>
          <a:p>
            <a:pPr marL="742950" lvl="2" indent="-342900">
              <a:buFont typeface="Wingdings" charset="2"/>
              <a:buChar char="v"/>
            </a:pPr>
            <a:r>
              <a:rPr lang="en-US" sz="1500" u="sng" dirty="0">
                <a:solidFill>
                  <a:schemeClr val="bg1"/>
                </a:solidFill>
              </a:rPr>
              <a:t>Inside</a:t>
            </a:r>
            <a:r>
              <a:rPr lang="en-US" sz="1500" dirty="0">
                <a:solidFill>
                  <a:schemeClr val="bg1"/>
                </a:solidFill>
              </a:rPr>
              <a:t> neurons</a:t>
            </a:r>
          </a:p>
          <a:p>
            <a:pPr marL="1200150" lvl="3">
              <a:lnSpc>
                <a:spcPct val="90000"/>
              </a:lnSpc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</a:rPr>
              <a:t>Electric</a:t>
            </a:r>
            <a:r>
              <a:rPr lang="en-US" sz="1400" dirty="0">
                <a:solidFill>
                  <a:schemeClr val="bg1"/>
                </a:solidFill>
              </a:rPr>
              <a:t> signals</a:t>
            </a:r>
          </a:p>
          <a:p>
            <a:pPr marL="742950" lvl="2" indent="-342900">
              <a:lnSpc>
                <a:spcPct val="90000"/>
              </a:lnSpc>
              <a:buFont typeface="Wingdings" charset="2"/>
              <a:buChar char="v"/>
            </a:pPr>
            <a:r>
              <a:rPr lang="en-US" sz="1500" u="sng" dirty="0">
                <a:solidFill>
                  <a:schemeClr val="bg1"/>
                </a:solidFill>
              </a:rPr>
              <a:t>Between</a:t>
            </a:r>
            <a:r>
              <a:rPr lang="en-US" sz="1500" dirty="0">
                <a:solidFill>
                  <a:schemeClr val="bg1"/>
                </a:solidFill>
              </a:rPr>
              <a:t> neurons</a:t>
            </a:r>
          </a:p>
          <a:p>
            <a:pPr marL="1200150" lvl="3">
              <a:lnSpc>
                <a:spcPct val="90000"/>
              </a:lnSpc>
              <a:buFont typeface="Wingdings" charset="2"/>
              <a:buChar char="§"/>
            </a:pPr>
            <a:r>
              <a:rPr lang="en-US" sz="1300" dirty="0">
                <a:solidFill>
                  <a:schemeClr val="bg1"/>
                </a:solidFill>
              </a:rPr>
              <a:t>Often via </a:t>
            </a:r>
            <a:r>
              <a:rPr lang="en-US" sz="1300" dirty="0">
                <a:solidFill>
                  <a:schemeClr val="accent1"/>
                </a:solidFill>
              </a:rPr>
              <a:t>chemicals</a:t>
            </a:r>
          </a:p>
          <a:p>
            <a:pPr marL="1200150" lvl="3">
              <a:lnSpc>
                <a:spcPct val="90000"/>
              </a:lnSpc>
              <a:buFont typeface="Wingdings" charset="2"/>
              <a:buChar char="§"/>
            </a:pPr>
            <a:r>
              <a:rPr lang="en-US" sz="1300" dirty="0">
                <a:solidFill>
                  <a:schemeClr val="bg1"/>
                </a:solidFill>
              </a:rPr>
              <a:t>Change in electrical potential</a:t>
            </a:r>
          </a:p>
          <a:p>
            <a:pPr marL="1200150" lvl="3">
              <a:lnSpc>
                <a:spcPct val="90000"/>
              </a:lnSpc>
              <a:buFont typeface="Wingdings" charset="2"/>
              <a:buChar char="§"/>
            </a:pPr>
            <a:r>
              <a:rPr lang="en-US" sz="1300" dirty="0">
                <a:solidFill>
                  <a:schemeClr val="bg1"/>
                </a:solidFill>
              </a:rPr>
              <a:t>Signal propagation</a:t>
            </a:r>
          </a:p>
          <a:p>
            <a:pPr marL="342900" lvl="2" indent="-342900">
              <a:lnSpc>
                <a:spcPct val="90000"/>
              </a:lnSpc>
              <a:buFont typeface="Wingdings" charset="2"/>
              <a:buChar char="v"/>
            </a:pPr>
            <a:endParaRPr lang="en-US" sz="17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b="1" dirty="0">
                <a:solidFill>
                  <a:schemeClr val="bg1"/>
                </a:solidFill>
              </a:rPr>
              <a:t>Circuits</a:t>
            </a:r>
          </a:p>
          <a:p>
            <a:pPr marL="742950" lvl="2" indent="-342900">
              <a:lnSpc>
                <a:spcPct val="90000"/>
              </a:lnSpc>
              <a:buFont typeface="Wingdings" charset="2"/>
              <a:buChar char="v"/>
            </a:pPr>
            <a:r>
              <a:rPr lang="en-US" sz="1500" dirty="0">
                <a:solidFill>
                  <a:schemeClr val="bg1"/>
                </a:solidFill>
              </a:rPr>
              <a:t>Complex information processing</a:t>
            </a:r>
          </a:p>
          <a:p>
            <a:pPr marL="742950" lvl="2" indent="-342900">
              <a:lnSpc>
                <a:spcPct val="90000"/>
              </a:lnSpc>
              <a:buFont typeface="Wingdings" charset="2"/>
              <a:buChar char="v"/>
            </a:pPr>
            <a:r>
              <a:rPr lang="en-US" sz="1500" dirty="0">
                <a:solidFill>
                  <a:schemeClr val="bg1"/>
                </a:solidFill>
              </a:rPr>
              <a:t>Incredible functionalities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87B81-FC86-7FD3-199B-7B7ECCE3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746" y="792134"/>
            <a:ext cx="5073008" cy="527124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4439D9-F220-BBDE-7E5F-415033F6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4206" y="6316784"/>
            <a:ext cx="683339" cy="365125"/>
          </a:xfrm>
        </p:spPr>
        <p:txBody>
          <a:bodyPr/>
          <a:lstStyle/>
          <a:p>
            <a:fld id="{16AC3B35-642A-4CCE-ADAE-68570939273C}" type="slidenum">
              <a:rPr lang="de-CH" sz="1400" dirty="0" smtClean="0"/>
              <a:t>6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4517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Background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Cognitive</a:t>
            </a: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Processes, Learning and Memory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76278-37F3-D046-D240-E99D1B7D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4038"/>
            <a:ext cx="9203513" cy="46797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Definition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Creating and </a:t>
            </a:r>
            <a:r>
              <a:rPr lang="en-US" dirty="0">
                <a:solidFill>
                  <a:schemeClr val="accent1"/>
                </a:solidFill>
              </a:rPr>
              <a:t>managing </a:t>
            </a:r>
            <a:r>
              <a:rPr lang="en-US" dirty="0"/>
              <a:t>mental </a:t>
            </a:r>
            <a:r>
              <a:rPr lang="en-US" dirty="0">
                <a:solidFill>
                  <a:schemeClr val="accent1"/>
                </a:solidFill>
              </a:rPr>
              <a:t>representations of information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Attention, reasoning, learning, …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Learning 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Allows us to </a:t>
            </a:r>
            <a:r>
              <a:rPr lang="en-US" dirty="0">
                <a:solidFill>
                  <a:schemeClr val="accent1"/>
                </a:solidFill>
              </a:rPr>
              <a:t>hold on to information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Short &amp; long-term memory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Shapes our behavior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Memory Consolidation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charset="2"/>
              <a:buChar char="v"/>
            </a:pPr>
            <a:r>
              <a:rPr lang="en-US" dirty="0"/>
              <a:t>Via the </a:t>
            </a:r>
            <a:r>
              <a:rPr lang="en-US" dirty="0">
                <a:solidFill>
                  <a:schemeClr val="accent1"/>
                </a:solidFill>
              </a:rPr>
              <a:t>hippocampus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By repeatedly activating certain pathways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561438-068C-0D76-2E62-B65D405E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3B35-642A-4CCE-ADAE-68570939273C}" type="slidenum">
              <a:rPr lang="de-CH" sz="1400" dirty="0" smtClean="0"/>
              <a:t>7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5788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 descr="Ein Bild, das Text, Zeichnung, Karte, Kunst enthält.&#10;&#10;Beschreibung automatisch generiert.">
            <a:extLst>
              <a:ext uri="{FF2B5EF4-FFF2-40B4-BE49-F238E27FC236}">
                <a16:creationId xmlns:a16="http://schemas.microsoft.com/office/drawing/2014/main" id="{8DA96A97-5A73-CFF3-3FFF-6A43F3591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2626" t="1559" r="-1" b="753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421" y="300163"/>
            <a:ext cx="6487955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Background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Cognitive Warfare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C3EC4101-D53A-A41B-1B85-461A795C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AC3B35-642A-4CCE-ADAE-68570939273C}" type="slidenum">
              <a:rPr lang="de-CH" sz="1400" dirty="0" smtClean="0"/>
              <a:pPr>
                <a:spcAft>
                  <a:spcPts val="600"/>
                </a:spcAft>
              </a:pPr>
              <a:t>8</a:t>
            </a:fld>
            <a:endParaRPr lang="de-DE" sz="1400" dirty="0"/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3B47A5A-3BF1-1EBC-563E-8DEF3362F231}"/>
              </a:ext>
            </a:extLst>
          </p:cNvPr>
          <p:cNvSpPr txBox="1">
            <a:spLocks/>
          </p:cNvSpPr>
          <p:nvPr/>
        </p:nvSpPr>
        <p:spPr>
          <a:xfrm>
            <a:off x="2978776" y="4929938"/>
            <a:ext cx="3113698" cy="9736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Propaganda and </a:t>
            </a:r>
            <a:r>
              <a:rPr lang="en-US" sz="1400" b="1" dirty="0"/>
              <a:t>disinformation</a:t>
            </a:r>
          </a:p>
          <a:p>
            <a:r>
              <a:rPr lang="en-US" sz="1400" dirty="0"/>
              <a:t>manipulation of </a:t>
            </a:r>
            <a:r>
              <a:rPr lang="en-US" sz="1400" b="1" dirty="0">
                <a:solidFill>
                  <a:schemeClr val="accent1"/>
                </a:solidFill>
              </a:rPr>
              <a:t>beliefs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3951CB93-4CD9-BFF4-C1C6-DBC6951B793C}"/>
              </a:ext>
            </a:extLst>
          </p:cNvPr>
          <p:cNvSpPr txBox="1">
            <a:spLocks/>
          </p:cNvSpPr>
          <p:nvPr/>
        </p:nvSpPr>
        <p:spPr>
          <a:xfrm>
            <a:off x="6217777" y="4950720"/>
            <a:ext cx="2692959" cy="824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Direct attacks on the </a:t>
            </a:r>
            <a:r>
              <a:rPr lang="en-US" sz="1400" b="1" dirty="0"/>
              <a:t>brain</a:t>
            </a:r>
          </a:p>
          <a:p>
            <a:r>
              <a:rPr lang="en-US" sz="1400" dirty="0"/>
              <a:t>damage and </a:t>
            </a:r>
            <a:r>
              <a:rPr lang="en-US" sz="1400" b="1" dirty="0">
                <a:solidFill>
                  <a:schemeClr val="accent1"/>
                </a:solidFill>
              </a:rPr>
              <a:t>impaired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chemeClr val="accent1"/>
                </a:solidFill>
              </a:rPr>
              <a:t>function</a:t>
            </a:r>
          </a:p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54A7596-4C46-0F25-57E2-9CC4DFD965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5528616"/>
              </p:ext>
            </p:extLst>
          </p:nvPr>
        </p:nvGraphicFramePr>
        <p:xfrm>
          <a:off x="3205416" y="1441241"/>
          <a:ext cx="5423001" cy="3615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8919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 descr="Ein Bild, das Text, Zeichnung, Karte, Kunst enthält.&#10;&#10;Beschreibung automatisch generiert.">
            <a:extLst>
              <a:ext uri="{FF2B5EF4-FFF2-40B4-BE49-F238E27FC236}">
                <a16:creationId xmlns:a16="http://schemas.microsoft.com/office/drawing/2014/main" id="{8DA96A97-5A73-CFF3-3FFF-6A43F3591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2626" t="1559" r="-1" b="753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6EECF-434A-03B9-D16D-B8810054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080" y="29872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Background</a:t>
            </a:r>
            <a:br>
              <a:rPr lang="de-CH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Cognitive Warfare: NeuroStrikes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C3EC4101-D53A-A41B-1B85-461A795C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AC3B35-642A-4CCE-ADAE-68570939273C}" type="slidenum">
              <a:rPr lang="de-CH" sz="1400" dirty="0" smtClean="0"/>
              <a:pPr>
                <a:spcAft>
                  <a:spcPts val="600"/>
                </a:spcAft>
              </a:pPr>
              <a:t>9</a:t>
            </a:fld>
            <a:endParaRPr lang="de-DE" sz="1400" dirty="0"/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C26991F-8188-FD49-32A8-B2A0453AB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7E7C6C4-BE10-35AD-DD91-90165BEA39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381579"/>
              </p:ext>
            </p:extLst>
          </p:nvPr>
        </p:nvGraphicFramePr>
        <p:xfrm>
          <a:off x="2604024" y="1536171"/>
          <a:ext cx="6261190" cy="511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936564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1676</Words>
  <Application>Microsoft Office PowerPoint</Application>
  <PresentationFormat>Breitbild</PresentationFormat>
  <Paragraphs>383</Paragraphs>
  <Slides>23</Slides>
  <Notes>23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Facet</vt:lpstr>
      <vt:lpstr>A Solution based on Brain-Computer Interfaces to Mitigate Cognitive Warfare</vt:lpstr>
      <vt:lpstr>Content</vt:lpstr>
      <vt:lpstr>Background Neurobiology: The Brain</vt:lpstr>
      <vt:lpstr>Background Neurobiology: The Brain</vt:lpstr>
      <vt:lpstr>Background Neurobiology:  Neurons and Glial Cells</vt:lpstr>
      <vt:lpstr>Background Neurobiology:  Functionality and Synapses</vt:lpstr>
      <vt:lpstr>Background Cognitive Processes, Learning and Memory</vt:lpstr>
      <vt:lpstr>Background Cognitive Warfare</vt:lpstr>
      <vt:lpstr>Background Cognitive Warfare: NeuroStrikes</vt:lpstr>
      <vt:lpstr>Background Brain-Computer Interfaces (BCI’s)</vt:lpstr>
      <vt:lpstr>Background Brain-Computer Interfaces</vt:lpstr>
      <vt:lpstr>Related Work General Disclaimer</vt:lpstr>
      <vt:lpstr>Related Work Models for the Simulation of Cognitive Processes</vt:lpstr>
      <vt:lpstr>Related Work Models for the Simulation of Cognitive Processes</vt:lpstr>
      <vt:lpstr>Related Work Models for the Simulation of Cognitive Processes</vt:lpstr>
      <vt:lpstr>Related Work Models for the Simulation of Cognitive Processes</vt:lpstr>
      <vt:lpstr>Related Work Modeling of Electromagnetic Attacks</vt:lpstr>
      <vt:lpstr>Thesis Goal A Solution based on Brain-Computer Interfaces to mitigate Cognitive Warfare</vt:lpstr>
      <vt:lpstr>Design General Approach</vt:lpstr>
      <vt:lpstr>Design Simulator and Model choice</vt:lpstr>
      <vt:lpstr>Design Progress and current Status</vt:lpstr>
      <vt:lpstr>Next Steps Integration of Attack and Countermeasure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Solution based on Brain-Computer Interfaces to Mitigate Cognitive Warfare</dc:title>
  <dc:creator>Lennart Töllke</dc:creator>
  <cp:lastModifiedBy>Lennart Töllke</cp:lastModifiedBy>
  <cp:revision>729</cp:revision>
  <dcterms:created xsi:type="dcterms:W3CDTF">2024-06-17T09:30:38Z</dcterms:created>
  <dcterms:modified xsi:type="dcterms:W3CDTF">2024-06-23T17:16:09Z</dcterms:modified>
</cp:coreProperties>
</file>